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Elliott" userId="52569f9c5de96cdd" providerId="LiveId" clId="{619BB522-5746-451D-B377-03FC3BBC5BD3}"/>
    <pc:docChg chg="modSld">
      <pc:chgData name="Richard Elliott" userId="52569f9c5de96cdd" providerId="LiveId" clId="{619BB522-5746-451D-B377-03FC3BBC5BD3}" dt="2019-02-16T14:43:05.120" v="0" actId="6549"/>
      <pc:docMkLst>
        <pc:docMk/>
      </pc:docMkLst>
      <pc:sldChg chg="modSp">
        <pc:chgData name="Richard Elliott" userId="52569f9c5de96cdd" providerId="LiveId" clId="{619BB522-5746-451D-B377-03FC3BBC5BD3}" dt="2019-02-16T14:43:05.120" v="0" actId="6549"/>
        <pc:sldMkLst>
          <pc:docMk/>
          <pc:sldMk cId="3206001203" sldId="259"/>
        </pc:sldMkLst>
        <pc:spChg chg="mod">
          <ac:chgData name="Richard Elliott" userId="52569f9c5de96cdd" providerId="LiveId" clId="{619BB522-5746-451D-B377-03FC3BBC5BD3}" dt="2019-02-16T14:43:05.120" v="0" actId="6549"/>
          <ac:spMkLst>
            <pc:docMk/>
            <pc:sldMk cId="3206001203" sldId="259"/>
            <ac:spMk id="3" creationId="{A7BA39C4-2268-421F-A261-50E261069D52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1015E-76F4-468B-9E43-408C568429CE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B1ECA2-5F87-4F3D-9779-49913A154B28}">
      <dgm:prSet/>
      <dgm:spPr/>
      <dgm:t>
        <a:bodyPr/>
        <a:lstStyle/>
        <a:p>
          <a:r>
            <a:rPr lang="en-US" b="1"/>
            <a:t>Begins NOW with Class of ’73 engagement with Parents Clubs, Alumni Chapters, Blue and Gold Officers, and Shared Interest Groups.</a:t>
          </a:r>
          <a:endParaRPr lang="en-US"/>
        </a:p>
      </dgm:t>
    </dgm:pt>
    <dgm:pt modelId="{9F635596-CB20-4AD6-BA07-61FA1C8ADBE8}" type="parTrans" cxnId="{A4E67044-8716-4DC4-AF82-C4EB2BC3103A}">
      <dgm:prSet/>
      <dgm:spPr/>
      <dgm:t>
        <a:bodyPr/>
        <a:lstStyle/>
        <a:p>
          <a:endParaRPr lang="en-US"/>
        </a:p>
      </dgm:t>
    </dgm:pt>
    <dgm:pt modelId="{E208795A-EE65-47BD-B885-3DB2D7D43A18}" type="sibTrans" cxnId="{A4E67044-8716-4DC4-AF82-C4EB2BC3103A}">
      <dgm:prSet/>
      <dgm:spPr/>
      <dgm:t>
        <a:bodyPr/>
        <a:lstStyle/>
        <a:p>
          <a:endParaRPr lang="en-US"/>
        </a:p>
      </dgm:t>
    </dgm:pt>
    <dgm:pt modelId="{6FD8BF5A-F8F5-4713-BAB6-75D0F3EBA855}">
      <dgm:prSet/>
      <dgm:spPr/>
      <dgm:t>
        <a:bodyPr/>
        <a:lstStyle/>
        <a:p>
          <a:r>
            <a:rPr lang="en-US" b="1"/>
            <a:t>Ends formally when the last member of the Class of 2023 graduates.</a:t>
          </a:r>
          <a:endParaRPr lang="en-US"/>
        </a:p>
      </dgm:t>
    </dgm:pt>
    <dgm:pt modelId="{D3703B84-9DDC-45E9-B1B7-21BCD9DB90F9}" type="parTrans" cxnId="{C33479E7-6011-4D4C-988A-DF8726269876}">
      <dgm:prSet/>
      <dgm:spPr/>
      <dgm:t>
        <a:bodyPr/>
        <a:lstStyle/>
        <a:p>
          <a:endParaRPr lang="en-US"/>
        </a:p>
      </dgm:t>
    </dgm:pt>
    <dgm:pt modelId="{124D7727-0D34-4291-AF2D-CECE509955EB}" type="sibTrans" cxnId="{C33479E7-6011-4D4C-988A-DF8726269876}">
      <dgm:prSet/>
      <dgm:spPr/>
      <dgm:t>
        <a:bodyPr/>
        <a:lstStyle/>
        <a:p>
          <a:endParaRPr lang="en-US"/>
        </a:p>
      </dgm:t>
    </dgm:pt>
    <dgm:pt modelId="{5649CA1B-EB52-4614-943B-02C1DDFDA0B9}">
      <dgm:prSet/>
      <dgm:spPr/>
      <dgm:t>
        <a:bodyPr/>
        <a:lstStyle/>
        <a:p>
          <a:r>
            <a:rPr lang="en-US" b="1" dirty="0"/>
            <a:t>Continues as long as the bonds and relationships exist.</a:t>
          </a:r>
        </a:p>
        <a:p>
          <a:r>
            <a:rPr lang="en-US" b="1" i="1" dirty="0"/>
            <a:t>---the 1973  Class Legacy endures the passing of its members---</a:t>
          </a:r>
          <a:endParaRPr lang="en-US" i="1" dirty="0"/>
        </a:p>
      </dgm:t>
    </dgm:pt>
    <dgm:pt modelId="{F1DFAEAC-B28F-48B8-A5B9-ABF422BF27A8}" type="parTrans" cxnId="{943AD465-BC38-42C8-B425-80FEF02B7650}">
      <dgm:prSet/>
      <dgm:spPr/>
      <dgm:t>
        <a:bodyPr/>
        <a:lstStyle/>
        <a:p>
          <a:endParaRPr lang="en-US"/>
        </a:p>
      </dgm:t>
    </dgm:pt>
    <dgm:pt modelId="{2B819E72-4B0E-4A9D-8CC1-B3E78C3A3D64}" type="sibTrans" cxnId="{943AD465-BC38-42C8-B425-80FEF02B7650}">
      <dgm:prSet/>
      <dgm:spPr/>
      <dgm:t>
        <a:bodyPr/>
        <a:lstStyle/>
        <a:p>
          <a:endParaRPr lang="en-US"/>
        </a:p>
      </dgm:t>
    </dgm:pt>
    <dgm:pt modelId="{C55ECFDD-ECAA-4473-83A1-3E3296EB37E1}" type="pres">
      <dgm:prSet presAssocID="{B2A1015E-76F4-468B-9E43-408C568429CE}" presName="Name0" presStyleCnt="0">
        <dgm:presLayoutVars>
          <dgm:dir/>
          <dgm:animLvl val="lvl"/>
          <dgm:resizeHandles val="exact"/>
        </dgm:presLayoutVars>
      </dgm:prSet>
      <dgm:spPr/>
    </dgm:pt>
    <dgm:pt modelId="{4FBF9FB6-62F0-43C8-B66A-958DB48597BE}" type="pres">
      <dgm:prSet presAssocID="{5649CA1B-EB52-4614-943B-02C1DDFDA0B9}" presName="boxAndChildren" presStyleCnt="0"/>
      <dgm:spPr/>
    </dgm:pt>
    <dgm:pt modelId="{0607F890-9B91-436C-9BA6-442C96FFFE24}" type="pres">
      <dgm:prSet presAssocID="{5649CA1B-EB52-4614-943B-02C1DDFDA0B9}" presName="parentTextBox" presStyleLbl="node1" presStyleIdx="0" presStyleCnt="3"/>
      <dgm:spPr/>
    </dgm:pt>
    <dgm:pt modelId="{C808ADAF-580B-4B6B-B239-7A0996D1609A}" type="pres">
      <dgm:prSet presAssocID="{124D7727-0D34-4291-AF2D-CECE509955EB}" presName="sp" presStyleCnt="0"/>
      <dgm:spPr/>
    </dgm:pt>
    <dgm:pt modelId="{07630FC2-DD28-443B-9EF1-F8F6D5377EAF}" type="pres">
      <dgm:prSet presAssocID="{6FD8BF5A-F8F5-4713-BAB6-75D0F3EBA855}" presName="arrowAndChildren" presStyleCnt="0"/>
      <dgm:spPr/>
    </dgm:pt>
    <dgm:pt modelId="{42D6B0CE-2161-4BB9-BDF8-ED1FE3616569}" type="pres">
      <dgm:prSet presAssocID="{6FD8BF5A-F8F5-4713-BAB6-75D0F3EBA855}" presName="parentTextArrow" presStyleLbl="node1" presStyleIdx="1" presStyleCnt="3" custScaleY="94789"/>
      <dgm:spPr/>
    </dgm:pt>
    <dgm:pt modelId="{9D0F6FF0-CCE3-42BF-8070-F47196C0E424}" type="pres">
      <dgm:prSet presAssocID="{E208795A-EE65-47BD-B885-3DB2D7D43A18}" presName="sp" presStyleCnt="0"/>
      <dgm:spPr/>
    </dgm:pt>
    <dgm:pt modelId="{F70BEB74-A8F1-48C2-953A-7908D6C6EBC2}" type="pres">
      <dgm:prSet presAssocID="{6DB1ECA2-5F87-4F3D-9779-49913A154B28}" presName="arrowAndChildren" presStyleCnt="0"/>
      <dgm:spPr/>
    </dgm:pt>
    <dgm:pt modelId="{83546AF7-CC4A-4C21-9B23-9B4C4CAAF2C0}" type="pres">
      <dgm:prSet presAssocID="{6DB1ECA2-5F87-4F3D-9779-49913A154B28}" presName="parentTextArrow" presStyleLbl="node1" presStyleIdx="2" presStyleCnt="3"/>
      <dgm:spPr/>
    </dgm:pt>
  </dgm:ptLst>
  <dgm:cxnLst>
    <dgm:cxn modelId="{EA08FD06-0995-48AF-B08C-6B082A5B4F8B}" type="presOf" srcId="{6FD8BF5A-F8F5-4713-BAB6-75D0F3EBA855}" destId="{42D6B0CE-2161-4BB9-BDF8-ED1FE3616569}" srcOrd="0" destOrd="0" presId="urn:microsoft.com/office/officeart/2005/8/layout/process4"/>
    <dgm:cxn modelId="{43B66140-D661-4B6D-B1DC-E3443E12D764}" type="presOf" srcId="{5649CA1B-EB52-4614-943B-02C1DDFDA0B9}" destId="{0607F890-9B91-436C-9BA6-442C96FFFE24}" srcOrd="0" destOrd="0" presId="urn:microsoft.com/office/officeart/2005/8/layout/process4"/>
    <dgm:cxn modelId="{A4E67044-8716-4DC4-AF82-C4EB2BC3103A}" srcId="{B2A1015E-76F4-468B-9E43-408C568429CE}" destId="{6DB1ECA2-5F87-4F3D-9779-49913A154B28}" srcOrd="0" destOrd="0" parTransId="{9F635596-CB20-4AD6-BA07-61FA1C8ADBE8}" sibTransId="{E208795A-EE65-47BD-B885-3DB2D7D43A18}"/>
    <dgm:cxn modelId="{943AD465-BC38-42C8-B425-80FEF02B7650}" srcId="{B2A1015E-76F4-468B-9E43-408C568429CE}" destId="{5649CA1B-EB52-4614-943B-02C1DDFDA0B9}" srcOrd="2" destOrd="0" parTransId="{F1DFAEAC-B28F-48B8-A5B9-ABF422BF27A8}" sibTransId="{2B819E72-4B0E-4A9D-8CC1-B3E78C3A3D64}"/>
    <dgm:cxn modelId="{D27642B3-8772-42E7-853F-6DBCC01E062A}" type="presOf" srcId="{6DB1ECA2-5F87-4F3D-9779-49913A154B28}" destId="{83546AF7-CC4A-4C21-9B23-9B4C4CAAF2C0}" srcOrd="0" destOrd="0" presId="urn:microsoft.com/office/officeart/2005/8/layout/process4"/>
    <dgm:cxn modelId="{3B58EDC6-36B5-429F-9458-A1B8486FAC37}" type="presOf" srcId="{B2A1015E-76F4-468B-9E43-408C568429CE}" destId="{C55ECFDD-ECAA-4473-83A1-3E3296EB37E1}" srcOrd="0" destOrd="0" presId="urn:microsoft.com/office/officeart/2005/8/layout/process4"/>
    <dgm:cxn modelId="{C33479E7-6011-4D4C-988A-DF8726269876}" srcId="{B2A1015E-76F4-468B-9E43-408C568429CE}" destId="{6FD8BF5A-F8F5-4713-BAB6-75D0F3EBA855}" srcOrd="1" destOrd="0" parTransId="{D3703B84-9DDC-45E9-B1B7-21BCD9DB90F9}" sibTransId="{124D7727-0D34-4291-AF2D-CECE509955EB}"/>
    <dgm:cxn modelId="{4C309690-9CCF-484A-9A95-31AA81D8E756}" type="presParOf" srcId="{C55ECFDD-ECAA-4473-83A1-3E3296EB37E1}" destId="{4FBF9FB6-62F0-43C8-B66A-958DB48597BE}" srcOrd="0" destOrd="0" presId="urn:microsoft.com/office/officeart/2005/8/layout/process4"/>
    <dgm:cxn modelId="{87873048-B3F1-4F86-8DBE-A3940D2CDCA1}" type="presParOf" srcId="{4FBF9FB6-62F0-43C8-B66A-958DB48597BE}" destId="{0607F890-9B91-436C-9BA6-442C96FFFE24}" srcOrd="0" destOrd="0" presId="urn:microsoft.com/office/officeart/2005/8/layout/process4"/>
    <dgm:cxn modelId="{991DDE40-E4A9-4603-A6B9-9C87F082AE37}" type="presParOf" srcId="{C55ECFDD-ECAA-4473-83A1-3E3296EB37E1}" destId="{C808ADAF-580B-4B6B-B239-7A0996D1609A}" srcOrd="1" destOrd="0" presId="urn:microsoft.com/office/officeart/2005/8/layout/process4"/>
    <dgm:cxn modelId="{83846A6F-32B1-47B6-94CE-F708ECE4AB42}" type="presParOf" srcId="{C55ECFDD-ECAA-4473-83A1-3E3296EB37E1}" destId="{07630FC2-DD28-443B-9EF1-F8F6D5377EAF}" srcOrd="2" destOrd="0" presId="urn:microsoft.com/office/officeart/2005/8/layout/process4"/>
    <dgm:cxn modelId="{6291845C-9217-4E48-A5AE-026030CDFD51}" type="presParOf" srcId="{07630FC2-DD28-443B-9EF1-F8F6D5377EAF}" destId="{42D6B0CE-2161-4BB9-BDF8-ED1FE3616569}" srcOrd="0" destOrd="0" presId="urn:microsoft.com/office/officeart/2005/8/layout/process4"/>
    <dgm:cxn modelId="{8B24D168-C7C5-42CF-A208-57A5EF173D1D}" type="presParOf" srcId="{C55ECFDD-ECAA-4473-83A1-3E3296EB37E1}" destId="{9D0F6FF0-CCE3-42BF-8070-F47196C0E424}" srcOrd="3" destOrd="0" presId="urn:microsoft.com/office/officeart/2005/8/layout/process4"/>
    <dgm:cxn modelId="{639594B6-E89A-4A55-963F-E4A7A07CB6C8}" type="presParOf" srcId="{C55ECFDD-ECAA-4473-83A1-3E3296EB37E1}" destId="{F70BEB74-A8F1-48C2-953A-7908D6C6EBC2}" srcOrd="4" destOrd="0" presId="urn:microsoft.com/office/officeart/2005/8/layout/process4"/>
    <dgm:cxn modelId="{B452ACEE-412B-4273-90F0-0AF6DC412B49}" type="presParOf" srcId="{F70BEB74-A8F1-48C2-953A-7908D6C6EBC2}" destId="{83546AF7-CC4A-4C21-9B23-9B4C4CAAF2C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D26F1-6A63-44D7-B2FB-AC1986293887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0D0C966-29F5-4AC6-B7DC-22520F6E6F06}">
      <dgm:prSet/>
      <dgm:spPr/>
      <dgm:t>
        <a:bodyPr/>
        <a:lstStyle/>
        <a:p>
          <a:r>
            <a:rPr lang="en-US" b="1" dirty="0"/>
            <a:t>The Brigade Honor Concept as an ethical way of life.</a:t>
          </a:r>
          <a:endParaRPr lang="en-US" dirty="0"/>
        </a:p>
      </dgm:t>
    </dgm:pt>
    <dgm:pt modelId="{70CE6B04-2361-4398-AA00-56C3864263A7}" type="parTrans" cxnId="{3B7D6A44-D962-45A2-A741-A11CF0176B24}">
      <dgm:prSet/>
      <dgm:spPr/>
      <dgm:t>
        <a:bodyPr/>
        <a:lstStyle/>
        <a:p>
          <a:endParaRPr lang="en-US"/>
        </a:p>
      </dgm:t>
    </dgm:pt>
    <dgm:pt modelId="{543D99A9-E7CB-46B7-A37F-2A664007C233}" type="sibTrans" cxnId="{3B7D6A44-D962-45A2-A741-A11CF0176B24}">
      <dgm:prSet/>
      <dgm:spPr/>
      <dgm:t>
        <a:bodyPr/>
        <a:lstStyle/>
        <a:p>
          <a:endParaRPr lang="en-US"/>
        </a:p>
      </dgm:t>
    </dgm:pt>
    <dgm:pt modelId="{0FAF1171-FCB7-4143-9BFA-43F304007DFA}">
      <dgm:prSet/>
      <dgm:spPr/>
      <dgm:t>
        <a:bodyPr/>
        <a:lstStyle/>
        <a:p>
          <a:r>
            <a:rPr lang="en-US" b="1"/>
            <a:t>“Non Sibi” as a lifelong commitment to the Naval Service and the Nation.</a:t>
          </a:r>
          <a:endParaRPr lang="en-US"/>
        </a:p>
      </dgm:t>
    </dgm:pt>
    <dgm:pt modelId="{897B7EEC-F377-4144-B0D6-B9999AB9563F}" type="parTrans" cxnId="{FAFF095D-C99A-4F3D-909D-1F322EC69E71}">
      <dgm:prSet/>
      <dgm:spPr/>
      <dgm:t>
        <a:bodyPr/>
        <a:lstStyle/>
        <a:p>
          <a:endParaRPr lang="en-US"/>
        </a:p>
      </dgm:t>
    </dgm:pt>
    <dgm:pt modelId="{6BFB3BBC-55FE-4DCA-B3E6-1CC88884125A}" type="sibTrans" cxnId="{FAFF095D-C99A-4F3D-909D-1F322EC69E71}">
      <dgm:prSet/>
      <dgm:spPr/>
      <dgm:t>
        <a:bodyPr/>
        <a:lstStyle/>
        <a:p>
          <a:endParaRPr lang="en-US"/>
        </a:p>
      </dgm:t>
    </dgm:pt>
    <dgm:pt modelId="{15732678-BC68-44ED-9BA8-AE3FB8B03C83}" type="pres">
      <dgm:prSet presAssocID="{4E8D26F1-6A63-44D7-B2FB-AC1986293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7BAD1F-2892-42B4-B509-19055145836E}" type="pres">
      <dgm:prSet presAssocID="{60D0C966-29F5-4AC6-B7DC-22520F6E6F06}" presName="hierRoot1" presStyleCnt="0"/>
      <dgm:spPr/>
    </dgm:pt>
    <dgm:pt modelId="{BA098D1B-F474-4398-A9DE-868B52E73862}" type="pres">
      <dgm:prSet presAssocID="{60D0C966-29F5-4AC6-B7DC-22520F6E6F06}" presName="composite" presStyleCnt="0"/>
      <dgm:spPr/>
    </dgm:pt>
    <dgm:pt modelId="{1BA60719-BBB8-4B02-A237-9532F7AAEAD2}" type="pres">
      <dgm:prSet presAssocID="{60D0C966-29F5-4AC6-B7DC-22520F6E6F06}" presName="background" presStyleLbl="node0" presStyleIdx="0" presStyleCnt="2"/>
      <dgm:spPr/>
    </dgm:pt>
    <dgm:pt modelId="{27DF6027-270E-4A9A-BEEF-25EB3D0462B3}" type="pres">
      <dgm:prSet presAssocID="{60D0C966-29F5-4AC6-B7DC-22520F6E6F06}" presName="text" presStyleLbl="fgAcc0" presStyleIdx="0" presStyleCnt="2" custLinFactNeighborX="941" custLinFactNeighborY="52">
        <dgm:presLayoutVars>
          <dgm:chPref val="3"/>
        </dgm:presLayoutVars>
      </dgm:prSet>
      <dgm:spPr/>
    </dgm:pt>
    <dgm:pt modelId="{DE18B167-BBDB-4599-BC46-58C6A09B0D9A}" type="pres">
      <dgm:prSet presAssocID="{60D0C966-29F5-4AC6-B7DC-22520F6E6F06}" presName="hierChild2" presStyleCnt="0"/>
      <dgm:spPr/>
    </dgm:pt>
    <dgm:pt modelId="{A86AB9B2-4368-452B-A285-41C09662B86D}" type="pres">
      <dgm:prSet presAssocID="{0FAF1171-FCB7-4143-9BFA-43F304007DFA}" presName="hierRoot1" presStyleCnt="0"/>
      <dgm:spPr/>
    </dgm:pt>
    <dgm:pt modelId="{98780FA5-A0C3-44BA-9F51-7AC90029E011}" type="pres">
      <dgm:prSet presAssocID="{0FAF1171-FCB7-4143-9BFA-43F304007DFA}" presName="composite" presStyleCnt="0"/>
      <dgm:spPr/>
    </dgm:pt>
    <dgm:pt modelId="{792A70B5-C21D-4DA1-919C-3899B617CE02}" type="pres">
      <dgm:prSet presAssocID="{0FAF1171-FCB7-4143-9BFA-43F304007DFA}" presName="background" presStyleLbl="node0" presStyleIdx="1" presStyleCnt="2"/>
      <dgm:spPr/>
    </dgm:pt>
    <dgm:pt modelId="{BE2AE77D-21EE-4000-908B-8F817686634A}" type="pres">
      <dgm:prSet presAssocID="{0FAF1171-FCB7-4143-9BFA-43F304007DFA}" presName="text" presStyleLbl="fgAcc0" presStyleIdx="1" presStyleCnt="2">
        <dgm:presLayoutVars>
          <dgm:chPref val="3"/>
        </dgm:presLayoutVars>
      </dgm:prSet>
      <dgm:spPr/>
    </dgm:pt>
    <dgm:pt modelId="{BADBE995-013A-44CD-AA1D-E950345195E2}" type="pres">
      <dgm:prSet presAssocID="{0FAF1171-FCB7-4143-9BFA-43F304007DFA}" presName="hierChild2" presStyleCnt="0"/>
      <dgm:spPr/>
    </dgm:pt>
  </dgm:ptLst>
  <dgm:cxnLst>
    <dgm:cxn modelId="{FAFF095D-C99A-4F3D-909D-1F322EC69E71}" srcId="{4E8D26F1-6A63-44D7-B2FB-AC1986293887}" destId="{0FAF1171-FCB7-4143-9BFA-43F304007DFA}" srcOrd="1" destOrd="0" parTransId="{897B7EEC-F377-4144-B0D6-B9999AB9563F}" sibTransId="{6BFB3BBC-55FE-4DCA-B3E6-1CC88884125A}"/>
    <dgm:cxn modelId="{3B7D6A44-D962-45A2-A741-A11CF0176B24}" srcId="{4E8D26F1-6A63-44D7-B2FB-AC1986293887}" destId="{60D0C966-29F5-4AC6-B7DC-22520F6E6F06}" srcOrd="0" destOrd="0" parTransId="{70CE6B04-2361-4398-AA00-56C3864263A7}" sibTransId="{543D99A9-E7CB-46B7-A37F-2A664007C233}"/>
    <dgm:cxn modelId="{B962A086-68F2-48D0-B602-C5250E3D6C7F}" type="presOf" srcId="{0FAF1171-FCB7-4143-9BFA-43F304007DFA}" destId="{BE2AE77D-21EE-4000-908B-8F817686634A}" srcOrd="0" destOrd="0" presId="urn:microsoft.com/office/officeart/2005/8/layout/hierarchy1"/>
    <dgm:cxn modelId="{6EC56691-F4BD-453D-9586-63E3BB18A2BD}" type="presOf" srcId="{60D0C966-29F5-4AC6-B7DC-22520F6E6F06}" destId="{27DF6027-270E-4A9A-BEEF-25EB3D0462B3}" srcOrd="0" destOrd="0" presId="urn:microsoft.com/office/officeart/2005/8/layout/hierarchy1"/>
    <dgm:cxn modelId="{881BC892-123F-4B9F-A95D-5425A58AB6A7}" type="presOf" srcId="{4E8D26F1-6A63-44D7-B2FB-AC1986293887}" destId="{15732678-BC68-44ED-9BA8-AE3FB8B03C83}" srcOrd="0" destOrd="0" presId="urn:microsoft.com/office/officeart/2005/8/layout/hierarchy1"/>
    <dgm:cxn modelId="{4FA013B8-620C-472C-BAB2-E502B117982F}" type="presParOf" srcId="{15732678-BC68-44ED-9BA8-AE3FB8B03C83}" destId="{967BAD1F-2892-42B4-B509-19055145836E}" srcOrd="0" destOrd="0" presId="urn:microsoft.com/office/officeart/2005/8/layout/hierarchy1"/>
    <dgm:cxn modelId="{3672BBF2-0AB6-42F0-8B5D-345DAAC03763}" type="presParOf" srcId="{967BAD1F-2892-42B4-B509-19055145836E}" destId="{BA098D1B-F474-4398-A9DE-868B52E73862}" srcOrd="0" destOrd="0" presId="urn:microsoft.com/office/officeart/2005/8/layout/hierarchy1"/>
    <dgm:cxn modelId="{6A231F56-DA3D-47D2-8D70-B17B24EC20DE}" type="presParOf" srcId="{BA098D1B-F474-4398-A9DE-868B52E73862}" destId="{1BA60719-BBB8-4B02-A237-9532F7AAEAD2}" srcOrd="0" destOrd="0" presId="urn:microsoft.com/office/officeart/2005/8/layout/hierarchy1"/>
    <dgm:cxn modelId="{9674B166-54E2-47AE-99D7-A26EC5856F24}" type="presParOf" srcId="{BA098D1B-F474-4398-A9DE-868B52E73862}" destId="{27DF6027-270E-4A9A-BEEF-25EB3D0462B3}" srcOrd="1" destOrd="0" presId="urn:microsoft.com/office/officeart/2005/8/layout/hierarchy1"/>
    <dgm:cxn modelId="{3D520CD2-8EA2-4D48-A24D-5F41458ED957}" type="presParOf" srcId="{967BAD1F-2892-42B4-B509-19055145836E}" destId="{DE18B167-BBDB-4599-BC46-58C6A09B0D9A}" srcOrd="1" destOrd="0" presId="urn:microsoft.com/office/officeart/2005/8/layout/hierarchy1"/>
    <dgm:cxn modelId="{A56FC49D-EC0A-4462-94A1-74C7241BE016}" type="presParOf" srcId="{15732678-BC68-44ED-9BA8-AE3FB8B03C83}" destId="{A86AB9B2-4368-452B-A285-41C09662B86D}" srcOrd="1" destOrd="0" presId="urn:microsoft.com/office/officeart/2005/8/layout/hierarchy1"/>
    <dgm:cxn modelId="{F8E28A31-F3E6-4EF5-A336-5C705EA18AE8}" type="presParOf" srcId="{A86AB9B2-4368-452B-A285-41C09662B86D}" destId="{98780FA5-A0C3-44BA-9F51-7AC90029E011}" srcOrd="0" destOrd="0" presId="urn:microsoft.com/office/officeart/2005/8/layout/hierarchy1"/>
    <dgm:cxn modelId="{D93897A2-C958-4095-9C23-601865E2F5E9}" type="presParOf" srcId="{98780FA5-A0C3-44BA-9F51-7AC90029E011}" destId="{792A70B5-C21D-4DA1-919C-3899B617CE02}" srcOrd="0" destOrd="0" presId="urn:microsoft.com/office/officeart/2005/8/layout/hierarchy1"/>
    <dgm:cxn modelId="{5C90447D-3771-4D6F-9E7D-8A03DFD9FFD8}" type="presParOf" srcId="{98780FA5-A0C3-44BA-9F51-7AC90029E011}" destId="{BE2AE77D-21EE-4000-908B-8F817686634A}" srcOrd="1" destOrd="0" presId="urn:microsoft.com/office/officeart/2005/8/layout/hierarchy1"/>
    <dgm:cxn modelId="{4CC521B6-C7A1-4C08-92EC-EBC503371F56}" type="presParOf" srcId="{A86AB9B2-4368-452B-A285-41C09662B86D}" destId="{BADBE995-013A-44CD-AA1D-E950345195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28CFC-054A-47D8-BE0B-827B054AF92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C5D5D63-6C40-481F-AEC8-511EDCB861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Plebe Year</a:t>
          </a:r>
          <a:endParaRPr lang="en-US" dirty="0"/>
        </a:p>
      </dgm:t>
    </dgm:pt>
    <dgm:pt modelId="{BC7B09E7-5FF1-4203-9553-4F8E737AF9E5}" type="parTrans" cxnId="{8792AA09-6C2E-4DE8-9636-2BE8D5E484E3}">
      <dgm:prSet/>
      <dgm:spPr/>
      <dgm:t>
        <a:bodyPr/>
        <a:lstStyle/>
        <a:p>
          <a:endParaRPr lang="en-US"/>
        </a:p>
      </dgm:t>
    </dgm:pt>
    <dgm:pt modelId="{6D9D6B6E-F7DB-4F38-A97E-A48E8AAE64F9}" type="sibTrans" cxnId="{8792AA09-6C2E-4DE8-9636-2BE8D5E484E3}">
      <dgm:prSet/>
      <dgm:spPr/>
      <dgm:t>
        <a:bodyPr/>
        <a:lstStyle/>
        <a:p>
          <a:endParaRPr lang="en-US"/>
        </a:p>
      </dgm:t>
    </dgm:pt>
    <dgm:pt modelId="{7B25A11D-638D-44EB-8315-9406B2DDFB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Induction Day Oath of Office</a:t>
          </a:r>
          <a:endParaRPr lang="en-US" sz="2000" dirty="0"/>
        </a:p>
      </dgm:t>
    </dgm:pt>
    <dgm:pt modelId="{F4F669B0-3B61-4BC5-B447-990C28C30168}" type="parTrans" cxnId="{DDFCD3E1-3278-425D-B74A-92C90A04CFED}">
      <dgm:prSet/>
      <dgm:spPr/>
      <dgm:t>
        <a:bodyPr/>
        <a:lstStyle/>
        <a:p>
          <a:endParaRPr lang="en-US"/>
        </a:p>
      </dgm:t>
    </dgm:pt>
    <dgm:pt modelId="{8CDED8E2-5178-4576-AD49-FF7BEB63E912}" type="sibTrans" cxnId="{DDFCD3E1-3278-425D-B74A-92C90A04CFED}">
      <dgm:prSet/>
      <dgm:spPr/>
      <dgm:t>
        <a:bodyPr/>
        <a:lstStyle/>
        <a:p>
          <a:endParaRPr lang="en-US"/>
        </a:p>
      </dgm:t>
    </dgm:pt>
    <dgm:pt modelId="{FBEA316E-D6DB-4604-8BE1-E8967EF917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Honor Coin Ceremony</a:t>
          </a:r>
          <a:endParaRPr lang="en-US" sz="2000" dirty="0"/>
        </a:p>
      </dgm:t>
    </dgm:pt>
    <dgm:pt modelId="{7B38CD6D-6F0D-4B27-BABF-0156AF10FF18}" type="parTrans" cxnId="{09AD9976-4095-4BD3-86E3-CAD1748C2245}">
      <dgm:prSet/>
      <dgm:spPr/>
      <dgm:t>
        <a:bodyPr/>
        <a:lstStyle/>
        <a:p>
          <a:endParaRPr lang="en-US"/>
        </a:p>
      </dgm:t>
    </dgm:pt>
    <dgm:pt modelId="{9721D3D3-1264-4B6A-BD41-EA498567342B}" type="sibTrans" cxnId="{09AD9976-4095-4BD3-86E3-CAD1748C2245}">
      <dgm:prSet/>
      <dgm:spPr/>
      <dgm:t>
        <a:bodyPr/>
        <a:lstStyle/>
        <a:p>
          <a:endParaRPr lang="en-US"/>
        </a:p>
      </dgm:t>
    </dgm:pt>
    <dgm:pt modelId="{AB8E1FBA-2F03-4C25-8B5D-61D39C668C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Sea Trials</a:t>
          </a:r>
          <a:endParaRPr lang="en-US" sz="2000" dirty="0"/>
        </a:p>
      </dgm:t>
    </dgm:pt>
    <dgm:pt modelId="{CA89084B-D11C-433B-AC11-D2973D0F15E5}" type="parTrans" cxnId="{E9FBE6A8-A82A-4F7B-9DA3-706D22EB01E8}">
      <dgm:prSet/>
      <dgm:spPr/>
      <dgm:t>
        <a:bodyPr/>
        <a:lstStyle/>
        <a:p>
          <a:endParaRPr lang="en-US"/>
        </a:p>
      </dgm:t>
    </dgm:pt>
    <dgm:pt modelId="{6704B3B5-F8A3-4634-B86E-9FB6D4F600CA}" type="sibTrans" cxnId="{E9FBE6A8-A82A-4F7B-9DA3-706D22EB01E8}">
      <dgm:prSet/>
      <dgm:spPr/>
      <dgm:t>
        <a:bodyPr/>
        <a:lstStyle/>
        <a:p>
          <a:endParaRPr lang="en-US"/>
        </a:p>
      </dgm:t>
    </dgm:pt>
    <dgm:pt modelId="{E44F4345-4B24-41A0-B543-423A673261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Herndon Climb</a:t>
          </a:r>
          <a:endParaRPr lang="en-US" sz="2000" dirty="0"/>
        </a:p>
      </dgm:t>
    </dgm:pt>
    <dgm:pt modelId="{0E5F5674-FE65-4F8C-B391-FFBE40B722D5}" type="parTrans" cxnId="{2886D28D-9C23-4719-95EE-DE8E5118AB30}">
      <dgm:prSet/>
      <dgm:spPr/>
      <dgm:t>
        <a:bodyPr/>
        <a:lstStyle/>
        <a:p>
          <a:endParaRPr lang="en-US"/>
        </a:p>
      </dgm:t>
    </dgm:pt>
    <dgm:pt modelId="{D1E40488-68A7-4B92-A3AF-A99AF145AA5E}" type="sibTrans" cxnId="{2886D28D-9C23-4719-95EE-DE8E5118AB30}">
      <dgm:prSet/>
      <dgm:spPr/>
      <dgm:t>
        <a:bodyPr/>
        <a:lstStyle/>
        <a:p>
          <a:endParaRPr lang="en-US"/>
        </a:p>
      </dgm:t>
    </dgm:pt>
    <dgm:pt modelId="{C54EE13D-45E3-41F0-B02B-F5BF0BF4B6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Youngster Year</a:t>
          </a:r>
          <a:endParaRPr lang="en-US" dirty="0"/>
        </a:p>
      </dgm:t>
    </dgm:pt>
    <dgm:pt modelId="{C6D3AB4A-145A-4FF1-A8B9-9540AC035D7B}" type="parTrans" cxnId="{A9EE8C77-7B39-43E0-A1CD-BB7E9C3516DD}">
      <dgm:prSet/>
      <dgm:spPr/>
      <dgm:t>
        <a:bodyPr/>
        <a:lstStyle/>
        <a:p>
          <a:endParaRPr lang="en-US"/>
        </a:p>
      </dgm:t>
    </dgm:pt>
    <dgm:pt modelId="{1FF6F3F8-0FA9-4E1D-920A-BD389041B832}" type="sibTrans" cxnId="{A9EE8C77-7B39-43E0-A1CD-BB7E9C3516DD}">
      <dgm:prSet/>
      <dgm:spPr/>
      <dgm:t>
        <a:bodyPr/>
        <a:lstStyle/>
        <a:p>
          <a:endParaRPr lang="en-US"/>
        </a:p>
      </dgm:t>
    </dgm:pt>
    <dgm:pt modelId="{814F7593-BFED-40E7-B3AF-A39471FD5D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Bond of Gold</a:t>
          </a:r>
          <a:endParaRPr lang="en-US" sz="2000" dirty="0"/>
        </a:p>
      </dgm:t>
    </dgm:pt>
    <dgm:pt modelId="{46A54E98-2D84-41CF-92FC-4E2A79AAD81E}" type="parTrans" cxnId="{C22A341F-2D79-4A2F-8069-EE1350A43E7E}">
      <dgm:prSet/>
      <dgm:spPr/>
      <dgm:t>
        <a:bodyPr/>
        <a:lstStyle/>
        <a:p>
          <a:endParaRPr lang="en-US"/>
        </a:p>
      </dgm:t>
    </dgm:pt>
    <dgm:pt modelId="{6A315584-6159-4CB6-8FD8-5152F6255B11}" type="sibTrans" cxnId="{C22A341F-2D79-4A2F-8069-EE1350A43E7E}">
      <dgm:prSet/>
      <dgm:spPr/>
      <dgm:t>
        <a:bodyPr/>
        <a:lstStyle/>
        <a:p>
          <a:endParaRPr lang="en-US"/>
        </a:p>
      </dgm:t>
    </dgm:pt>
    <dgm:pt modelId="{85618AD3-E59B-4A1A-87ED-2AC2B999BE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Youngster Luau</a:t>
          </a:r>
          <a:endParaRPr lang="en-US" sz="2000" dirty="0"/>
        </a:p>
      </dgm:t>
    </dgm:pt>
    <dgm:pt modelId="{9E70F5C7-8545-4802-B788-4B37B03CD805}" type="parTrans" cxnId="{3EEAEDAB-6DCF-4007-B946-52D02B1DADC8}">
      <dgm:prSet/>
      <dgm:spPr/>
      <dgm:t>
        <a:bodyPr/>
        <a:lstStyle/>
        <a:p>
          <a:endParaRPr lang="en-US"/>
        </a:p>
      </dgm:t>
    </dgm:pt>
    <dgm:pt modelId="{265F681E-90AA-449A-BA59-1A83474D663A}" type="sibTrans" cxnId="{3EEAEDAB-6DCF-4007-B946-52D02B1DADC8}">
      <dgm:prSet/>
      <dgm:spPr/>
      <dgm:t>
        <a:bodyPr/>
        <a:lstStyle/>
        <a:p>
          <a:endParaRPr lang="en-US"/>
        </a:p>
      </dgm:t>
    </dgm:pt>
    <dgm:pt modelId="{11667A9C-355A-4323-A7AE-C0B8DA2D628F}" type="pres">
      <dgm:prSet presAssocID="{C3E28CFC-054A-47D8-BE0B-827B054AF926}" presName="root" presStyleCnt="0">
        <dgm:presLayoutVars>
          <dgm:dir/>
          <dgm:resizeHandles val="exact"/>
        </dgm:presLayoutVars>
      </dgm:prSet>
      <dgm:spPr/>
    </dgm:pt>
    <dgm:pt modelId="{CA656D37-DA6F-4961-A8F1-0764171909DE}" type="pres">
      <dgm:prSet presAssocID="{4C5D5D63-6C40-481F-AEC8-511EDCB861BD}" presName="compNode" presStyleCnt="0"/>
      <dgm:spPr/>
    </dgm:pt>
    <dgm:pt modelId="{78E40080-ADA3-44FD-AD82-4055ABAE6984}" type="pres">
      <dgm:prSet presAssocID="{4C5D5D63-6C40-481F-AEC8-511EDCB861BD}" presName="iconRect" presStyleLbl="node1" presStyleIdx="0" presStyleCnt="2" custLinFactNeighborX="-316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220C37-FABC-40D8-8194-8BCF314C56F1}" type="pres">
      <dgm:prSet presAssocID="{4C5D5D63-6C40-481F-AEC8-511EDCB861BD}" presName="iconSpace" presStyleCnt="0"/>
      <dgm:spPr/>
    </dgm:pt>
    <dgm:pt modelId="{58931661-FFBE-42A4-9CFB-756929F224BF}" type="pres">
      <dgm:prSet presAssocID="{4C5D5D63-6C40-481F-AEC8-511EDCB861BD}" presName="parTx" presStyleLbl="revTx" presStyleIdx="0" presStyleCnt="4" custScaleX="70325" custLinFactNeighborX="3942">
        <dgm:presLayoutVars>
          <dgm:chMax val="0"/>
          <dgm:chPref val="0"/>
        </dgm:presLayoutVars>
      </dgm:prSet>
      <dgm:spPr/>
    </dgm:pt>
    <dgm:pt modelId="{D976814B-4110-4742-822F-F33260A89608}" type="pres">
      <dgm:prSet presAssocID="{4C5D5D63-6C40-481F-AEC8-511EDCB861BD}" presName="txSpace" presStyleCnt="0"/>
      <dgm:spPr/>
    </dgm:pt>
    <dgm:pt modelId="{5BF11731-58B9-477B-B552-E308179738B8}" type="pres">
      <dgm:prSet presAssocID="{4C5D5D63-6C40-481F-AEC8-511EDCB861BD}" presName="desTx" presStyleLbl="revTx" presStyleIdx="1" presStyleCnt="4" custLinFactNeighborX="-13384">
        <dgm:presLayoutVars/>
      </dgm:prSet>
      <dgm:spPr/>
    </dgm:pt>
    <dgm:pt modelId="{9BFC4753-DA7A-4B47-B769-C457354FA16E}" type="pres">
      <dgm:prSet presAssocID="{6D9D6B6E-F7DB-4F38-A97E-A48E8AAE64F9}" presName="sibTrans" presStyleCnt="0"/>
      <dgm:spPr/>
    </dgm:pt>
    <dgm:pt modelId="{F8803ADE-AF27-4DB0-92A8-9039090F5BA3}" type="pres">
      <dgm:prSet presAssocID="{C54EE13D-45E3-41F0-B02B-F5BF0BF4B644}" presName="compNode" presStyleCnt="0"/>
      <dgm:spPr/>
    </dgm:pt>
    <dgm:pt modelId="{3AA4910D-1DFD-41AF-A44A-01554B087EC3}" type="pres">
      <dgm:prSet presAssocID="{C54EE13D-45E3-41F0-B02B-F5BF0BF4B6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29B932-B46D-4E83-9F5A-A1530476A747}" type="pres">
      <dgm:prSet presAssocID="{C54EE13D-45E3-41F0-B02B-F5BF0BF4B644}" presName="iconSpace" presStyleCnt="0"/>
      <dgm:spPr/>
    </dgm:pt>
    <dgm:pt modelId="{51853069-770E-49AE-B4D9-6CC5840372B7}" type="pres">
      <dgm:prSet presAssocID="{C54EE13D-45E3-41F0-B02B-F5BF0BF4B644}" presName="parTx" presStyleLbl="revTx" presStyleIdx="2" presStyleCnt="4">
        <dgm:presLayoutVars>
          <dgm:chMax val="0"/>
          <dgm:chPref val="0"/>
        </dgm:presLayoutVars>
      </dgm:prSet>
      <dgm:spPr/>
    </dgm:pt>
    <dgm:pt modelId="{FDE5AC5B-2B2B-4463-BB6C-486F5F21B866}" type="pres">
      <dgm:prSet presAssocID="{C54EE13D-45E3-41F0-B02B-F5BF0BF4B644}" presName="txSpace" presStyleCnt="0"/>
      <dgm:spPr/>
    </dgm:pt>
    <dgm:pt modelId="{0DB72789-8FE7-4DCC-9458-DC35152374F6}" type="pres">
      <dgm:prSet presAssocID="{C54EE13D-45E3-41F0-B02B-F5BF0BF4B644}" presName="desTx" presStyleLbl="revTx" presStyleIdx="3" presStyleCnt="4">
        <dgm:presLayoutVars/>
      </dgm:prSet>
      <dgm:spPr/>
    </dgm:pt>
  </dgm:ptLst>
  <dgm:cxnLst>
    <dgm:cxn modelId="{8792AA09-6C2E-4DE8-9636-2BE8D5E484E3}" srcId="{C3E28CFC-054A-47D8-BE0B-827B054AF926}" destId="{4C5D5D63-6C40-481F-AEC8-511EDCB861BD}" srcOrd="0" destOrd="0" parTransId="{BC7B09E7-5FF1-4203-9553-4F8E737AF9E5}" sibTransId="{6D9D6B6E-F7DB-4F38-A97E-A48E8AAE64F9}"/>
    <dgm:cxn modelId="{76D9C40F-3923-4D4B-99FA-4490165BF972}" type="presOf" srcId="{FBEA316E-D6DB-4604-8BE1-E8967EF91738}" destId="{5BF11731-58B9-477B-B552-E308179738B8}" srcOrd="0" destOrd="1" presId="urn:microsoft.com/office/officeart/2018/5/layout/CenteredIconLabelDescriptionList"/>
    <dgm:cxn modelId="{C22A341F-2D79-4A2F-8069-EE1350A43E7E}" srcId="{C54EE13D-45E3-41F0-B02B-F5BF0BF4B644}" destId="{814F7593-BFED-40E7-B3AF-A39471FD5D79}" srcOrd="0" destOrd="0" parTransId="{46A54E98-2D84-41CF-92FC-4E2A79AAD81E}" sibTransId="{6A315584-6159-4CB6-8FD8-5152F6255B11}"/>
    <dgm:cxn modelId="{01820425-088D-4A70-B00E-B1B047411B21}" type="presOf" srcId="{814F7593-BFED-40E7-B3AF-A39471FD5D79}" destId="{0DB72789-8FE7-4DCC-9458-DC35152374F6}" srcOrd="0" destOrd="0" presId="urn:microsoft.com/office/officeart/2018/5/layout/CenteredIconLabelDescriptionList"/>
    <dgm:cxn modelId="{ADFDBC5E-5FB6-46D2-9D8C-3ABC0EF3B55D}" type="presOf" srcId="{C3E28CFC-054A-47D8-BE0B-827B054AF926}" destId="{11667A9C-355A-4323-A7AE-C0B8DA2D628F}" srcOrd="0" destOrd="0" presId="urn:microsoft.com/office/officeart/2018/5/layout/CenteredIconLabelDescriptionList"/>
    <dgm:cxn modelId="{4EFBFA5E-5E62-4558-AB9C-474B53CBFC43}" type="presOf" srcId="{85618AD3-E59B-4A1A-87ED-2AC2B999BEE7}" destId="{0DB72789-8FE7-4DCC-9458-DC35152374F6}" srcOrd="0" destOrd="1" presId="urn:microsoft.com/office/officeart/2018/5/layout/CenteredIconLabelDescriptionList"/>
    <dgm:cxn modelId="{0643C750-1599-4DCE-BE90-53579A3FBD04}" type="presOf" srcId="{C54EE13D-45E3-41F0-B02B-F5BF0BF4B644}" destId="{51853069-770E-49AE-B4D9-6CC5840372B7}" srcOrd="0" destOrd="0" presId="urn:microsoft.com/office/officeart/2018/5/layout/CenteredIconLabelDescriptionList"/>
    <dgm:cxn modelId="{09AD9976-4095-4BD3-86E3-CAD1748C2245}" srcId="{4C5D5D63-6C40-481F-AEC8-511EDCB861BD}" destId="{FBEA316E-D6DB-4604-8BE1-E8967EF91738}" srcOrd="1" destOrd="0" parTransId="{7B38CD6D-6F0D-4B27-BABF-0156AF10FF18}" sibTransId="{9721D3D3-1264-4B6A-BD41-EA498567342B}"/>
    <dgm:cxn modelId="{A9EE8C77-7B39-43E0-A1CD-BB7E9C3516DD}" srcId="{C3E28CFC-054A-47D8-BE0B-827B054AF926}" destId="{C54EE13D-45E3-41F0-B02B-F5BF0BF4B644}" srcOrd="1" destOrd="0" parTransId="{C6D3AB4A-145A-4FF1-A8B9-9540AC035D7B}" sibTransId="{1FF6F3F8-0FA9-4E1D-920A-BD389041B832}"/>
    <dgm:cxn modelId="{A4F4617D-738F-41F8-892A-61C50297CD21}" type="presOf" srcId="{E44F4345-4B24-41A0-B543-423A673261FB}" destId="{5BF11731-58B9-477B-B552-E308179738B8}" srcOrd="0" destOrd="3" presId="urn:microsoft.com/office/officeart/2018/5/layout/CenteredIconLabelDescriptionList"/>
    <dgm:cxn modelId="{2886D28D-9C23-4719-95EE-DE8E5118AB30}" srcId="{4C5D5D63-6C40-481F-AEC8-511EDCB861BD}" destId="{E44F4345-4B24-41A0-B543-423A673261FB}" srcOrd="3" destOrd="0" parTransId="{0E5F5674-FE65-4F8C-B391-FFBE40B722D5}" sibTransId="{D1E40488-68A7-4B92-A3AF-A99AF145AA5E}"/>
    <dgm:cxn modelId="{48075FA1-E2DC-47A0-9179-C8230F08D805}" type="presOf" srcId="{4C5D5D63-6C40-481F-AEC8-511EDCB861BD}" destId="{58931661-FFBE-42A4-9CFB-756929F224BF}" srcOrd="0" destOrd="0" presId="urn:microsoft.com/office/officeart/2018/5/layout/CenteredIconLabelDescriptionList"/>
    <dgm:cxn modelId="{E9FBE6A8-A82A-4F7B-9DA3-706D22EB01E8}" srcId="{4C5D5D63-6C40-481F-AEC8-511EDCB861BD}" destId="{AB8E1FBA-2F03-4C25-8B5D-61D39C668CE5}" srcOrd="2" destOrd="0" parTransId="{CA89084B-D11C-433B-AC11-D2973D0F15E5}" sibTransId="{6704B3B5-F8A3-4634-B86E-9FB6D4F600CA}"/>
    <dgm:cxn modelId="{3EEAEDAB-6DCF-4007-B946-52D02B1DADC8}" srcId="{C54EE13D-45E3-41F0-B02B-F5BF0BF4B644}" destId="{85618AD3-E59B-4A1A-87ED-2AC2B999BEE7}" srcOrd="1" destOrd="0" parTransId="{9E70F5C7-8545-4802-B788-4B37B03CD805}" sibTransId="{265F681E-90AA-449A-BA59-1A83474D663A}"/>
    <dgm:cxn modelId="{DDFCD3E1-3278-425D-B74A-92C90A04CFED}" srcId="{4C5D5D63-6C40-481F-AEC8-511EDCB861BD}" destId="{7B25A11D-638D-44EB-8315-9406B2DDFB67}" srcOrd="0" destOrd="0" parTransId="{F4F669B0-3B61-4BC5-B447-990C28C30168}" sibTransId="{8CDED8E2-5178-4576-AD49-FF7BEB63E912}"/>
    <dgm:cxn modelId="{5758E9EC-561A-4ECC-8324-C1475B474774}" type="presOf" srcId="{7B25A11D-638D-44EB-8315-9406B2DDFB67}" destId="{5BF11731-58B9-477B-B552-E308179738B8}" srcOrd="0" destOrd="0" presId="urn:microsoft.com/office/officeart/2018/5/layout/CenteredIconLabelDescriptionList"/>
    <dgm:cxn modelId="{C86B7FFD-85D0-4C69-9B44-BC388E9A2500}" type="presOf" srcId="{AB8E1FBA-2F03-4C25-8B5D-61D39C668CE5}" destId="{5BF11731-58B9-477B-B552-E308179738B8}" srcOrd="0" destOrd="2" presId="urn:microsoft.com/office/officeart/2018/5/layout/CenteredIconLabelDescriptionList"/>
    <dgm:cxn modelId="{44C920E1-6C9E-4843-A5E3-A5C9893CDB0F}" type="presParOf" srcId="{11667A9C-355A-4323-A7AE-C0B8DA2D628F}" destId="{CA656D37-DA6F-4961-A8F1-0764171909DE}" srcOrd="0" destOrd="0" presId="urn:microsoft.com/office/officeart/2018/5/layout/CenteredIconLabelDescriptionList"/>
    <dgm:cxn modelId="{BC1C8F21-794F-4512-B3F1-C28F2407A562}" type="presParOf" srcId="{CA656D37-DA6F-4961-A8F1-0764171909DE}" destId="{78E40080-ADA3-44FD-AD82-4055ABAE6984}" srcOrd="0" destOrd="0" presId="urn:microsoft.com/office/officeart/2018/5/layout/CenteredIconLabelDescriptionList"/>
    <dgm:cxn modelId="{E7AD4AB9-A99F-47D8-B6A6-717854CD51AA}" type="presParOf" srcId="{CA656D37-DA6F-4961-A8F1-0764171909DE}" destId="{BD220C37-FABC-40D8-8194-8BCF314C56F1}" srcOrd="1" destOrd="0" presId="urn:microsoft.com/office/officeart/2018/5/layout/CenteredIconLabelDescriptionList"/>
    <dgm:cxn modelId="{E6F4A799-A4DB-4D0B-8B40-F09BA0C08A9A}" type="presParOf" srcId="{CA656D37-DA6F-4961-A8F1-0764171909DE}" destId="{58931661-FFBE-42A4-9CFB-756929F224BF}" srcOrd="2" destOrd="0" presId="urn:microsoft.com/office/officeart/2018/5/layout/CenteredIconLabelDescriptionList"/>
    <dgm:cxn modelId="{3268F0B7-A888-4C10-9088-52C29FFB3E4E}" type="presParOf" srcId="{CA656D37-DA6F-4961-A8F1-0764171909DE}" destId="{D976814B-4110-4742-822F-F33260A89608}" srcOrd="3" destOrd="0" presId="urn:microsoft.com/office/officeart/2018/5/layout/CenteredIconLabelDescriptionList"/>
    <dgm:cxn modelId="{2B472280-89FF-4EE5-AA43-476F56974319}" type="presParOf" srcId="{CA656D37-DA6F-4961-A8F1-0764171909DE}" destId="{5BF11731-58B9-477B-B552-E308179738B8}" srcOrd="4" destOrd="0" presId="urn:microsoft.com/office/officeart/2018/5/layout/CenteredIconLabelDescriptionList"/>
    <dgm:cxn modelId="{DEFD271D-4457-425A-A226-EE1A98B61571}" type="presParOf" srcId="{11667A9C-355A-4323-A7AE-C0B8DA2D628F}" destId="{9BFC4753-DA7A-4B47-B769-C457354FA16E}" srcOrd="1" destOrd="0" presId="urn:microsoft.com/office/officeart/2018/5/layout/CenteredIconLabelDescriptionList"/>
    <dgm:cxn modelId="{8FA42B37-280B-49FE-AB9F-F39BE803AFC9}" type="presParOf" srcId="{11667A9C-355A-4323-A7AE-C0B8DA2D628F}" destId="{F8803ADE-AF27-4DB0-92A8-9039090F5BA3}" srcOrd="2" destOrd="0" presId="urn:microsoft.com/office/officeart/2018/5/layout/CenteredIconLabelDescriptionList"/>
    <dgm:cxn modelId="{F0DAA72C-4118-4A25-821D-DA104993F558}" type="presParOf" srcId="{F8803ADE-AF27-4DB0-92A8-9039090F5BA3}" destId="{3AA4910D-1DFD-41AF-A44A-01554B087EC3}" srcOrd="0" destOrd="0" presId="urn:microsoft.com/office/officeart/2018/5/layout/CenteredIconLabelDescriptionList"/>
    <dgm:cxn modelId="{C98D011D-18B2-401D-8F2B-7FE66C569BAE}" type="presParOf" srcId="{F8803ADE-AF27-4DB0-92A8-9039090F5BA3}" destId="{2929B932-B46D-4E83-9F5A-A1530476A747}" srcOrd="1" destOrd="0" presId="urn:microsoft.com/office/officeart/2018/5/layout/CenteredIconLabelDescriptionList"/>
    <dgm:cxn modelId="{68974FD4-6381-4A24-9E2C-827349ADAE75}" type="presParOf" srcId="{F8803ADE-AF27-4DB0-92A8-9039090F5BA3}" destId="{51853069-770E-49AE-B4D9-6CC5840372B7}" srcOrd="2" destOrd="0" presId="urn:microsoft.com/office/officeart/2018/5/layout/CenteredIconLabelDescriptionList"/>
    <dgm:cxn modelId="{EB617475-1E48-4B38-A84E-93D787A7E5A2}" type="presParOf" srcId="{F8803ADE-AF27-4DB0-92A8-9039090F5BA3}" destId="{FDE5AC5B-2B2B-4463-BB6C-486F5F21B866}" srcOrd="3" destOrd="0" presId="urn:microsoft.com/office/officeart/2018/5/layout/CenteredIconLabelDescriptionList"/>
    <dgm:cxn modelId="{1C001C6C-650F-4983-9980-E5EE73F7B63F}" type="presParOf" srcId="{F8803ADE-AF27-4DB0-92A8-9039090F5BA3}" destId="{0DB72789-8FE7-4DCC-9458-DC35152374F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7F890-9B91-436C-9BA6-442C96FFFE24}">
      <dsp:nvSpPr>
        <dsp:cNvPr id="0" name=""/>
        <dsp:cNvSpPr/>
      </dsp:nvSpPr>
      <dsp:spPr>
        <a:xfrm>
          <a:off x="0" y="4749166"/>
          <a:ext cx="6513603" cy="16004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Continues as long as the bonds and relationships exist.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---the 1973  Class Legacy endures the passing of its members---</a:t>
          </a:r>
          <a:endParaRPr lang="en-US" sz="2100" i="1" kern="1200" dirty="0"/>
        </a:p>
      </dsp:txBody>
      <dsp:txXfrm>
        <a:off x="0" y="4749166"/>
        <a:ext cx="6513603" cy="1600434"/>
      </dsp:txXfrm>
    </dsp:sp>
    <dsp:sp modelId="{42D6B0CE-2161-4BB9-BDF8-ED1FE3616569}">
      <dsp:nvSpPr>
        <dsp:cNvPr id="0" name=""/>
        <dsp:cNvSpPr/>
      </dsp:nvSpPr>
      <dsp:spPr>
        <a:xfrm rot="10800000">
          <a:off x="0" y="2439971"/>
          <a:ext cx="6513603" cy="2333200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Ends formally when the last member of the Class of 2023 graduates.</a:t>
          </a:r>
          <a:endParaRPr lang="en-US" sz="2100" kern="1200"/>
        </a:p>
      </dsp:txBody>
      <dsp:txXfrm rot="10800000">
        <a:off x="0" y="2439971"/>
        <a:ext cx="6513603" cy="1516043"/>
      </dsp:txXfrm>
    </dsp:sp>
    <dsp:sp modelId="{83546AF7-CC4A-4C21-9B23-9B4C4CAAF2C0}">
      <dsp:nvSpPr>
        <dsp:cNvPr id="0" name=""/>
        <dsp:cNvSpPr/>
      </dsp:nvSpPr>
      <dsp:spPr>
        <a:xfrm rot="10800000">
          <a:off x="0" y="2510"/>
          <a:ext cx="6513603" cy="246146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Begins NOW with Class of ’73 engagement with Parents Clubs, Alumni Chapters, Blue and Gold Officers, and Shared Interest Groups.</a:t>
          </a:r>
          <a:endParaRPr lang="en-US" sz="2100" kern="1200"/>
        </a:p>
      </dsp:txBody>
      <dsp:txXfrm rot="10800000">
        <a:off x="0" y="2510"/>
        <a:ext cx="6513603" cy="1599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0719-BBB8-4B02-A237-9532F7AAEAD2}">
      <dsp:nvSpPr>
        <dsp:cNvPr id="0" name=""/>
        <dsp:cNvSpPr/>
      </dsp:nvSpPr>
      <dsp:spPr>
        <a:xfrm>
          <a:off x="170692" y="2786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F6027-270E-4A9A-BEEF-25EB3D0462B3}">
      <dsp:nvSpPr>
        <dsp:cNvPr id="0" name=""/>
        <dsp:cNvSpPr/>
      </dsp:nvSpPr>
      <dsp:spPr>
        <a:xfrm>
          <a:off x="640096" y="448720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The Brigade Honor Concept as an ethical way of life.</a:t>
          </a:r>
          <a:endParaRPr lang="en-US" sz="3400" kern="1200" dirty="0"/>
        </a:p>
      </dsp:txBody>
      <dsp:txXfrm>
        <a:off x="718668" y="527292"/>
        <a:ext cx="4067491" cy="2525499"/>
      </dsp:txXfrm>
    </dsp:sp>
    <dsp:sp modelId="{792A70B5-C21D-4DA1-919C-3899B617CE02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AE77D-21EE-4000-908B-8F817686634A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“Non Sibi” as a lifelong commitment to the Naval Service and the Nation.</a:t>
          </a:r>
          <a:endParaRPr lang="en-US" sz="3400" kern="1200"/>
        </a:p>
      </dsp:txBody>
      <dsp:txXfrm>
        <a:off x="5842357" y="525899"/>
        <a:ext cx="4067491" cy="252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0080-ADA3-44FD-AD82-4055ABAE6984}">
      <dsp:nvSpPr>
        <dsp:cNvPr id="0" name=""/>
        <dsp:cNvSpPr/>
      </dsp:nvSpPr>
      <dsp:spPr>
        <a:xfrm>
          <a:off x="1489132" y="62959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31661-FFBE-42A4-9CFB-756929F224BF}">
      <dsp:nvSpPr>
        <dsp:cNvPr id="0" name=""/>
        <dsp:cNvSpPr/>
      </dsp:nvSpPr>
      <dsp:spPr>
        <a:xfrm>
          <a:off x="1134916" y="2273111"/>
          <a:ext cx="213650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Plebe Year</a:t>
          </a:r>
          <a:endParaRPr lang="en-US" sz="3600" kern="1200" dirty="0"/>
        </a:p>
      </dsp:txBody>
      <dsp:txXfrm>
        <a:off x="1134916" y="2273111"/>
        <a:ext cx="2136501" cy="647367"/>
      </dsp:txXfrm>
    </dsp:sp>
    <dsp:sp modelId="{5BF11731-58B9-477B-B552-E308179738B8}">
      <dsp:nvSpPr>
        <dsp:cNvPr id="0" name=""/>
        <dsp:cNvSpPr/>
      </dsp:nvSpPr>
      <dsp:spPr>
        <a:xfrm>
          <a:off x="0" y="2982334"/>
          <a:ext cx="4315781" cy="73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Induction Day Oath of Office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Honor Coin Ceremony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Sea Trials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Herndon Climb</a:t>
          </a:r>
          <a:endParaRPr lang="en-US" sz="2000" kern="1200" dirty="0"/>
        </a:p>
      </dsp:txBody>
      <dsp:txXfrm>
        <a:off x="0" y="2982334"/>
        <a:ext cx="4315781" cy="739406"/>
      </dsp:txXfrm>
    </dsp:sp>
    <dsp:sp modelId="{3AA4910D-1DFD-41AF-A44A-01554B087EC3}">
      <dsp:nvSpPr>
        <dsp:cNvPr id="0" name=""/>
        <dsp:cNvSpPr/>
      </dsp:nvSpPr>
      <dsp:spPr>
        <a:xfrm>
          <a:off x="7038059" y="62959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53069-770E-49AE-B4D9-6CC5840372B7}">
      <dsp:nvSpPr>
        <dsp:cNvPr id="0" name=""/>
        <dsp:cNvSpPr/>
      </dsp:nvSpPr>
      <dsp:spPr>
        <a:xfrm>
          <a:off x="5635430" y="2273111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Youngster Year</a:t>
          </a:r>
          <a:endParaRPr lang="en-US" sz="3600" kern="1200" dirty="0"/>
        </a:p>
      </dsp:txBody>
      <dsp:txXfrm>
        <a:off x="5635430" y="2273111"/>
        <a:ext cx="4315781" cy="647367"/>
      </dsp:txXfrm>
    </dsp:sp>
    <dsp:sp modelId="{0DB72789-8FE7-4DCC-9458-DC35152374F6}">
      <dsp:nvSpPr>
        <dsp:cNvPr id="0" name=""/>
        <dsp:cNvSpPr/>
      </dsp:nvSpPr>
      <dsp:spPr>
        <a:xfrm>
          <a:off x="5635430" y="2982334"/>
          <a:ext cx="4315781" cy="739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Bond of Gold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Youngster Luau</a:t>
          </a:r>
          <a:endParaRPr lang="en-US" sz="2000" kern="1200" dirty="0"/>
        </a:p>
      </dsp:txBody>
      <dsp:txXfrm>
        <a:off x="5635430" y="2982334"/>
        <a:ext cx="4315781" cy="73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974B-CCD4-4D8E-9FF4-03A02AC73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08F8E-9A3F-4A1D-B136-09A34BA9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3001C-1100-43CF-8DA2-54A1D3E1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6D187-0DC7-488E-BB54-F430C420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987B0-2294-4D2D-84C4-758EBEEA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9D4A-7824-4ED7-8B6E-DC8C87D3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BC154-0552-44EE-93A4-90B54DC9C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4CFE2-CC4E-4753-A3BE-29668C7B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C883-E712-4DA3-8FBE-BB4310B7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1396-BB49-4008-A08B-9568A25F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1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EE0F0-17D3-41F1-B6D6-6693CF54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7129-FD34-4263-8930-F0D0B700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A0E8-2434-400F-84C1-867A1D59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5AA7-11B7-47AC-8F17-3B3CEBFA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0B249-EC9E-4288-9B17-0ECB0C1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4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37AB-3306-4D02-B325-1085718F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0016-404F-47E0-B371-A8A04842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CC6C-8377-414B-9EB5-3BBAD6DC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FAE0B-FFA1-4580-944F-A93DC611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2DA4-7D33-4B77-BCA0-02231B0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8391-3062-4556-9EAE-C8432158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52CA8-7B2C-4FF2-8196-1611F9338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16D44-E553-4928-BD7F-6F5D306F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6AFF-D8AF-424F-A777-72FC2A8B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8350C-8BC8-4A2E-A085-5767EFAC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A26C-78BE-491A-BE9E-9F992D66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6A54-45DC-40DC-AEAB-559E54DB9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A581E-85B0-46BA-A24F-013A7609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E1210-82BE-4589-B162-619B0B18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DC5B9-219E-4B4E-B9C1-71835841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DE0B7-9D4B-4C69-966C-ADACC0FD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1D63-09A6-416C-AEA3-80D30ACF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7E56-CDC5-4763-ADA7-971C6480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E7812-52B9-44C7-988C-2D943E940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FD546-90FC-4EBB-A6F5-3848EFEEA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D6C68-0629-4EF9-A992-821F8D99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2B561-8A43-4FF8-90AD-43033120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D25DE-D633-4A0F-A6BE-47EFBCA4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91C4E-47F8-4DE5-AE37-C18BF5F7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BF70-7EB5-4EC4-B5EF-EF95CB2C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20D6-632F-4D55-A625-8C6A7A76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A646-5DAE-4202-9FCF-32DFC33C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B3C13-1CDD-4F9C-BBEC-2BAF184A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0364-A8B5-4235-A91E-11853C7E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4AD08-0E2C-4434-8DD2-AF9556E0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0C58C-A9F1-43F8-8B5B-0199E134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CC19-4A0C-4754-B343-D1A5DF0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6B42-0B66-4ACA-A457-28B3E10F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38BCB-3D60-4963-8E4B-14D49EDA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C2E3E-0B0E-4133-AA78-08B22DF2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018CD-8EC4-4769-8CDC-606462D7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1A8B0-BAD3-4692-B461-154A9107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1EE7-720B-458D-A5E3-9CBE458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4A638-387B-4393-A47C-78EA6DB64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92796-CD2E-4064-AA80-B34217B21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79000-49C1-49CC-BF67-F5FE9F99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8DF30-C1E7-417E-8F74-86A56DF4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39019-FD6F-4356-9BA7-8DF609AE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597E6-B8EF-4D2E-B1D9-F3829843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651F4-AC3D-4D54-8D53-2E711C7F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C2CF-01F2-42F6-B453-CC59FB7C3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A0D3-1792-4C2B-B2A9-FB286C1BA31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B3A8-EE02-493F-A4A4-8329F1E50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4DBBA-2696-4DF2-895C-4CB9CFE1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7EC1-531D-4D26-88EF-0F738BC4F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D642-E31F-4218-AD1D-51C89A33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27" y="288014"/>
            <a:ext cx="3494362" cy="23226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Another Link in the Chain</a:t>
            </a:r>
            <a:b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(ALITC)</a:t>
            </a: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C2448-93D3-4118-985D-C2D2DA44E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647" y="3352332"/>
            <a:ext cx="6377769" cy="3340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USNA’s Great Class of Class of 1973</a:t>
            </a:r>
            <a:endParaRPr lang="en-US" dirty="0"/>
          </a:p>
          <a:p>
            <a:pPr algn="l">
              <a:lnSpc>
                <a:spcPct val="200000"/>
              </a:lnSpc>
            </a:pPr>
            <a:r>
              <a:rPr lang="en-US" b="1" dirty="0"/>
              <a:t>                            </a:t>
            </a:r>
            <a:r>
              <a:rPr lang="en-US" b="1" i="1" dirty="0"/>
              <a:t>welcomes……</a:t>
            </a:r>
            <a:endParaRPr lang="en-US" i="1" dirty="0"/>
          </a:p>
          <a:p>
            <a:pPr indent="-2286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USNA’s (future Great) Class of 2023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E6968-F0A1-4D82-A94E-9A6590A9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7" y="2794505"/>
            <a:ext cx="3777404" cy="3557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FDB92-9CEB-4A2A-BAEC-CEF8E7D9D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88" y="479396"/>
            <a:ext cx="5689393" cy="28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FF973E-12E3-4587-92AD-847A1B89FF5B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the Class of ‘73 in the Yard – Now and in the Future</a:t>
            </a:r>
          </a:p>
        </p:txBody>
      </p:sp>
      <p:pic>
        <p:nvPicPr>
          <p:cNvPr id="2" name="Picture 1" descr="C:\Users\jdsus_000\Desktop\73 bench.jpg">
            <a:extLst>
              <a:ext uri="{FF2B5EF4-FFF2-40B4-BE49-F238E27FC236}">
                <a16:creationId xmlns:a16="http://schemas.microsoft.com/office/drawing/2014/main" id="{D9543475-501F-467F-9D13-FE7B9D20AC1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4" r="-1" b="7439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</p:spPr>
      </p:pic>
      <p:pic>
        <p:nvPicPr>
          <p:cNvPr id="4" name="Picture 3" descr="C:\Users\jdsus_000\Desktop\73 time capsule.jpg">
            <a:extLst>
              <a:ext uri="{FF2B5EF4-FFF2-40B4-BE49-F238E27FC236}">
                <a16:creationId xmlns:a16="http://schemas.microsoft.com/office/drawing/2014/main" id="{2CA54B71-E5BA-4F19-8DD6-28EA26CB451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2" b="13438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</p:spPr>
      </p:pic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4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1D557A-CFB5-4C68-A9EE-137BECB87164}"/>
              </a:ext>
            </a:extLst>
          </p:cNvPr>
          <p:cNvSpPr/>
          <p:nvPr/>
        </p:nvSpPr>
        <p:spPr>
          <a:xfrm>
            <a:off x="838200" y="5411477"/>
            <a:ext cx="10697817" cy="80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We’ll see you I-Day, Thursday June 27</a:t>
            </a:r>
            <a:r>
              <a:rPr lang="en-US" sz="2000" b="1" i="1" baseline="30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 at Hospital Point at the Plebe Parents Picnic.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8C2A77-87D1-4A72-A60D-26E21DD80DFC}"/>
              </a:ext>
            </a:extLst>
          </p:cNvPr>
          <p:cNvSpPr txBox="1">
            <a:spLocks/>
          </p:cNvSpPr>
          <p:nvPr/>
        </p:nvSpPr>
        <p:spPr>
          <a:xfrm>
            <a:off x="838200" y="183668"/>
            <a:ext cx="10515600" cy="1048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082283-8FC2-4F0E-B4FB-3C6F0B7A11A1}"/>
              </a:ext>
            </a:extLst>
          </p:cNvPr>
          <p:cNvSpPr txBox="1">
            <a:spLocks/>
          </p:cNvSpPr>
          <p:nvPr/>
        </p:nvSpPr>
        <p:spPr>
          <a:xfrm>
            <a:off x="838200" y="170415"/>
            <a:ext cx="10515600" cy="87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Coming Soon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7" name="Picture 6" descr="C:\Users\jdsus_000\Desktop\Mother B.jpeg">
            <a:extLst>
              <a:ext uri="{FF2B5EF4-FFF2-40B4-BE49-F238E27FC236}">
                <a16:creationId xmlns:a16="http://schemas.microsoft.com/office/drawing/2014/main" id="{EAE65EBB-7DB4-4743-901E-0AB2546EBA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61" y="1113182"/>
            <a:ext cx="5869719" cy="4210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70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426E-4352-49A2-9320-EA66C0E7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1" y="477082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Non Sibi, Sed Patriae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8B247F-EA98-402D-8ABD-49180A9BE02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0" r="1" b="5963"/>
          <a:stretch/>
        </p:blipFill>
        <p:spPr>
          <a:xfrm>
            <a:off x="5847704" y="492573"/>
            <a:ext cx="5165780" cy="58807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D59645-7BAF-4B33-BA81-7D085DB7DFE2}"/>
              </a:ext>
            </a:extLst>
          </p:cNvPr>
          <p:cNvSpPr txBox="1">
            <a:spLocks/>
          </p:cNvSpPr>
          <p:nvPr/>
        </p:nvSpPr>
        <p:spPr>
          <a:xfrm>
            <a:off x="733873" y="3425690"/>
            <a:ext cx="3657600" cy="288757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Not for Self, But for Country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4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8A98-5E78-4C99-A137-910AC843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14" y="-456963"/>
            <a:ext cx="3494362" cy="296101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ALITC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FD4F-BE65-4225-9A50-3A124615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endParaRPr lang="en-US" sz="2400" b="1" dirty="0"/>
          </a:p>
          <a:p>
            <a:pPr lvl="0"/>
            <a:r>
              <a:rPr lang="en-US" sz="2400" b="1" dirty="0"/>
              <a:t>Form bonds and relationships between the Class of 1973 and the Class of 2023 throughout 23’s four years on The Yard and beyond.</a:t>
            </a:r>
            <a:endParaRPr lang="en-US" sz="2400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Provide encouragement over the years and physical presence for milestone events.</a:t>
            </a:r>
            <a:endParaRPr lang="en-US" sz="2400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Carry on the history, traditions, and </a:t>
            </a:r>
            <a:r>
              <a:rPr lang="en-US" sz="2400" b="1" i="1" dirty="0">
                <a:solidFill>
                  <a:srgbClr val="FF0000"/>
                </a:solidFill>
              </a:rPr>
              <a:t>legacy</a:t>
            </a:r>
            <a:r>
              <a:rPr lang="en-US" sz="2400" b="1" dirty="0"/>
              <a:t> of the Naval Academy.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16119-3390-4048-9BB7-9447EB67AC46}"/>
              </a:ext>
            </a:extLst>
          </p:cNvPr>
          <p:cNvSpPr txBox="1"/>
          <p:nvPr/>
        </p:nvSpPr>
        <p:spPr>
          <a:xfrm>
            <a:off x="1162524" y="5837479"/>
            <a:ext cx="1004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</a:t>
            </a:r>
            <a:r>
              <a:rPr lang="en-US" i="1" dirty="0">
                <a:solidFill>
                  <a:srgbClr val="FF0000"/>
                </a:solidFill>
              </a:rPr>
              <a:t>legacy</a:t>
            </a:r>
            <a:r>
              <a:rPr lang="en-US" i="1" dirty="0"/>
              <a:t> is anything handed down from the past, as from an ancestor or predecessor.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4AE8E-985F-4694-8450-3D625084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27" y="1338262"/>
            <a:ext cx="28860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8A98-5E78-4C99-A137-910AC843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328282"/>
            <a:ext cx="9833548" cy="79713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Who are the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Participants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in the ALITC Program?</a:t>
            </a:r>
            <a:br>
              <a:rPr lang="en-US" sz="4000" dirty="0"/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A39C4-2268-421F-A261-50E261069D52}"/>
              </a:ext>
            </a:extLst>
          </p:cNvPr>
          <p:cNvSpPr txBox="1"/>
          <p:nvPr/>
        </p:nvSpPr>
        <p:spPr>
          <a:xfrm>
            <a:off x="661182" y="6029739"/>
            <a:ext cx="107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 Legacy contributions from earlier classes help inform and formulate the culture of the Class of ‘23 </a:t>
            </a:r>
          </a:p>
        </p:txBody>
      </p:sp>
      <p:pic>
        <p:nvPicPr>
          <p:cNvPr id="11" name="Content Placeholder 10" descr="C:\Users\jdsus_000\Desktop\Bancroft at night.JPG">
            <a:extLst>
              <a:ext uri="{FF2B5EF4-FFF2-40B4-BE49-F238E27FC236}">
                <a16:creationId xmlns:a16="http://schemas.microsoft.com/office/drawing/2014/main" id="{5996DA71-C92F-48D6-AD6F-028D3B5B87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0" y="2898424"/>
            <a:ext cx="2325626" cy="236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No photo description available.">
            <a:extLst>
              <a:ext uri="{FF2B5EF4-FFF2-40B4-BE49-F238E27FC236}">
                <a16:creationId xmlns:a16="http://schemas.microsoft.com/office/drawing/2014/main" id="{E82EB874-9835-4F59-BF2F-16E6340400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04" y="2898424"/>
            <a:ext cx="2392703" cy="235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73DD3-708F-48B0-8DA2-9B6D8188B2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11" y="2856092"/>
            <a:ext cx="2325626" cy="2368583"/>
          </a:xfrm>
          <a:prstGeom prst="rect">
            <a:avLst/>
          </a:prstGeom>
        </p:spPr>
      </p:pic>
      <p:pic>
        <p:nvPicPr>
          <p:cNvPr id="16" name="Picture 15" descr="C:\Users\jdsus_000\Desktop\ensign shoulder boards.jpg">
            <a:extLst>
              <a:ext uri="{FF2B5EF4-FFF2-40B4-BE49-F238E27FC236}">
                <a16:creationId xmlns:a16="http://schemas.microsoft.com/office/drawing/2014/main" id="{759C2FFA-1BB9-4700-9648-51325A04C8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54" y="2898424"/>
            <a:ext cx="1832405" cy="232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jdsus_000\Desktop\USMC 2nd lt bars.jpg">
            <a:extLst>
              <a:ext uri="{FF2B5EF4-FFF2-40B4-BE49-F238E27FC236}">
                <a16:creationId xmlns:a16="http://schemas.microsoft.com/office/drawing/2014/main" id="{8FF56335-4159-42C2-BD9E-CD728C07FC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672" y="3377585"/>
            <a:ext cx="1158010" cy="11866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F498AC-35DC-4D80-A993-28EC13835A8F}"/>
              </a:ext>
            </a:extLst>
          </p:cNvPr>
          <p:cNvSpPr/>
          <p:nvPr/>
        </p:nvSpPr>
        <p:spPr>
          <a:xfrm>
            <a:off x="91498" y="1590992"/>
            <a:ext cx="305966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Commandant’s Office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directs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D0B356-50EA-4CCE-A940-6A223D82E2DF}"/>
              </a:ext>
            </a:extLst>
          </p:cNvPr>
          <p:cNvSpPr/>
          <p:nvPr/>
        </p:nvSpPr>
        <p:spPr>
          <a:xfrm>
            <a:off x="3117701" y="1623436"/>
            <a:ext cx="287457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Alumni Association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manages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67FF1-A621-42FD-AA63-6C11961846BC}"/>
              </a:ext>
            </a:extLst>
          </p:cNvPr>
          <p:cNvSpPr/>
          <p:nvPr/>
        </p:nvSpPr>
        <p:spPr>
          <a:xfrm>
            <a:off x="6073111" y="1567159"/>
            <a:ext cx="260665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of ‘73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executes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CD417E-E297-40AF-BB02-FEB3E9E8FEAE}"/>
              </a:ext>
            </a:extLst>
          </p:cNvPr>
          <p:cNvSpPr/>
          <p:nvPr/>
        </p:nvSpPr>
        <p:spPr>
          <a:xfrm>
            <a:off x="9054255" y="1595302"/>
            <a:ext cx="232650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of ‘23 </a:t>
            </a:r>
            <a:r>
              <a:rPr lang="en-US" sz="2400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*</a:t>
            </a:r>
            <a:endParaRPr lang="en-US" sz="2400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0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long does the ALITC Program last?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156C61-A57E-47A2-A169-6C0ED0302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21733"/>
              </p:ext>
            </p:extLst>
          </p:nvPr>
        </p:nvGraphicFramePr>
        <p:xfrm>
          <a:off x="5278706" y="273976"/>
          <a:ext cx="6513604" cy="635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6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1A0B4-1D27-409A-8DB7-2596C34E6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28401"/>
              </p:ext>
            </p:extLst>
          </p:nvPr>
        </p:nvGraphicFramePr>
        <p:xfrm>
          <a:off x="877295" y="2422880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1B9FAA-3CA7-4DA5-9C73-FA92734F523E}"/>
              </a:ext>
            </a:extLst>
          </p:cNvPr>
          <p:cNvSpPr txBox="1"/>
          <p:nvPr/>
        </p:nvSpPr>
        <p:spPr>
          <a:xfrm>
            <a:off x="2033642" y="6042990"/>
            <a:ext cx="832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………………………..These precepts purposely set a high bar…………………………………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BEE5A2-6C5D-4AA7-A149-B25CF9B01C17}"/>
              </a:ext>
            </a:extLst>
          </p:cNvPr>
          <p:cNvSpPr/>
          <p:nvPr/>
        </p:nvSpPr>
        <p:spPr>
          <a:xfrm>
            <a:off x="1179225" y="171127"/>
            <a:ext cx="1048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4400" b="1" dirty="0">
                <a:solidFill>
                  <a:srgbClr val="FFFFFF"/>
                </a:solidFill>
              </a:rPr>
            </a:b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4D43E-253B-4136-8541-494903F317BB}"/>
              </a:ext>
            </a:extLst>
          </p:cNvPr>
          <p:cNvSpPr txBox="1"/>
          <p:nvPr/>
        </p:nvSpPr>
        <p:spPr>
          <a:xfrm>
            <a:off x="826935" y="363478"/>
            <a:ext cx="1011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What will the Great Class of ‘73</a:t>
            </a:r>
          </a:p>
          <a:p>
            <a:pPr algn="ctr"/>
            <a:r>
              <a:rPr lang="en-US" sz="3600" b="1" i="1" dirty="0">
                <a:solidFill>
                  <a:schemeClr val="accent1"/>
                </a:solidFill>
                <a:highlight>
                  <a:srgbClr val="FFFF00"/>
                </a:highlight>
              </a:rPr>
              <a:t>emphasize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To the Class of ’23?</a:t>
            </a:r>
          </a:p>
        </p:txBody>
      </p:sp>
    </p:spTree>
    <p:extLst>
      <p:ext uri="{BB962C8B-B14F-4D97-AF65-F5344CB8AC3E}">
        <p14:creationId xmlns:p14="http://schemas.microsoft.com/office/powerpoint/2010/main" val="93866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23" y="762687"/>
            <a:ext cx="285961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r>
              <a:rPr lang="en-US" sz="4900" b="1" dirty="0"/>
              <a:t>Milestones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ABDC55-E5D8-4B9E-919C-030901ED7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25209"/>
              </p:ext>
            </p:extLst>
          </p:nvPr>
        </p:nvGraphicFramePr>
        <p:xfrm>
          <a:off x="838200" y="20929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0C7E59E-05E9-4007-B211-15B2DFFC8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88" y="315276"/>
            <a:ext cx="330517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BC6FF-4B1F-42EA-A6B4-F3562E0C7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146" y="324367"/>
            <a:ext cx="3859131" cy="2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65125"/>
            <a:ext cx="2613236" cy="789779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4900" b="1" dirty="0"/>
              <a:t>Milestones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3651B-F06D-48B0-9C54-871A0EF8A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08" y="3813603"/>
            <a:ext cx="3521862" cy="2835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B62496-DECF-4BCC-B60D-91683C5D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91" y="208432"/>
            <a:ext cx="2103120" cy="31211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7A5634-AC1E-4C70-84DB-F1CA994244DB}"/>
              </a:ext>
            </a:extLst>
          </p:cNvPr>
          <p:cNvSpPr/>
          <p:nvPr/>
        </p:nvSpPr>
        <p:spPr>
          <a:xfrm>
            <a:off x="327189" y="3091606"/>
            <a:ext cx="6096000" cy="34413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Class Year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Dinner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 Dance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Class Year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Selection Assignment Dinner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Battalion Receptions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 Week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AE8D04-10FB-4A63-ABF6-40FC2AD94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3" y="547190"/>
            <a:ext cx="6156343" cy="213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572D-CC3E-4374-8EF2-6286009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547"/>
            <a:ext cx="10515600" cy="104878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b="1" dirty="0"/>
            </a:br>
            <a:r>
              <a:rPr lang="en-US" sz="4900" b="1" dirty="0"/>
              <a:t>Our Commitment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9DDB5-AB2F-4A9A-9C86-8265908B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67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1"/>
            <a:endParaRPr lang="en-US" sz="1400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b="1" dirty="0"/>
              <a:t>To the Class of 2023: We’re here for the long haul !!!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“Non </a:t>
            </a:r>
            <a:r>
              <a:rPr lang="en-US" b="1" dirty="0" err="1"/>
              <a:t>Sibi</a:t>
            </a:r>
            <a:r>
              <a:rPr lang="en-US" b="1" dirty="0"/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9D15A-0671-4D19-9653-1AD74A90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1" y="208226"/>
            <a:ext cx="304800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BAC8D-C66D-4AF1-BF61-1EB802E51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15" y="4072232"/>
            <a:ext cx="3017805" cy="2314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50A44-6DD1-48CC-B7B9-EB04C248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2" y="115206"/>
            <a:ext cx="34194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332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Office Theme</vt:lpstr>
      <vt:lpstr>Another Link in the Chain (ALITC) </vt:lpstr>
      <vt:lpstr>Non Sibi, Sed Patriae </vt:lpstr>
      <vt:lpstr>ALITC Purpose</vt:lpstr>
      <vt:lpstr>Who are the Participants in the ALITC Program? </vt:lpstr>
      <vt:lpstr>How long does the ALITC Program last? </vt:lpstr>
      <vt:lpstr>PowerPoint Presentation</vt:lpstr>
      <vt:lpstr> Milestones </vt:lpstr>
      <vt:lpstr> Milestones </vt:lpstr>
      <vt:lpstr> Our Commitment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Link in the Chain (ALITC)</dc:title>
  <dc:creator>Richard Elliott</dc:creator>
  <cp:lastModifiedBy>Richard Elliott</cp:lastModifiedBy>
  <cp:revision>2</cp:revision>
  <cp:lastPrinted>2019-02-14T15:48:53Z</cp:lastPrinted>
  <dcterms:created xsi:type="dcterms:W3CDTF">2019-02-14T15:41:43Z</dcterms:created>
  <dcterms:modified xsi:type="dcterms:W3CDTF">2019-02-16T14:43:10Z</dcterms:modified>
</cp:coreProperties>
</file>