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7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6FF0-1982-4F47-AA97-669569C173C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FDC9-F2D2-4F73-9053-C5F00E4AF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974AD1-37FD-4A68-B034-D2EC484D7A43}"/>
              </a:ext>
            </a:extLst>
          </p:cNvPr>
          <p:cNvGrpSpPr/>
          <p:nvPr/>
        </p:nvGrpSpPr>
        <p:grpSpPr>
          <a:xfrm>
            <a:off x="385011" y="216569"/>
            <a:ext cx="1780674" cy="2622884"/>
            <a:chOff x="2755232" y="4343400"/>
            <a:chExt cx="1780674" cy="26228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3E2D0D-6BC4-47B2-B118-5165096538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603" t="33474" r="31301" b="19116"/>
            <a:stretch/>
          </p:blipFill>
          <p:spPr>
            <a:xfrm>
              <a:off x="2755232" y="4343400"/>
              <a:ext cx="1780674" cy="26228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395529-E530-45C8-A12D-E01FBC3A393D}"/>
                </a:ext>
              </a:extLst>
            </p:cNvPr>
            <p:cNvSpPr txBox="1"/>
            <p:nvPr/>
          </p:nvSpPr>
          <p:spPr>
            <a:xfrm>
              <a:off x="2899611" y="6424864"/>
              <a:ext cx="152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Larry E. Arkley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303FFC-3D0B-4ACE-91E4-93B5E02F7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4" t="29035" r="66407" b="13459"/>
          <a:stretch/>
        </p:blipFill>
        <p:spPr>
          <a:xfrm>
            <a:off x="2598821" y="216569"/>
            <a:ext cx="1897405" cy="26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Personius</dc:creator>
  <cp:lastModifiedBy>Bill Personius</cp:lastModifiedBy>
  <cp:revision>3</cp:revision>
  <dcterms:created xsi:type="dcterms:W3CDTF">2019-12-06T18:16:15Z</dcterms:created>
  <dcterms:modified xsi:type="dcterms:W3CDTF">2019-12-06T19:04:31Z</dcterms:modified>
</cp:coreProperties>
</file>