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14D89-3460-4ECC-9F77-3E12828B15AF}" type="datetimeFigureOut">
              <a:rPr lang="en-US" smtClean="0"/>
              <a:t>12/19/2019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511B3-077D-4661-8A1D-ABD59F0F41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599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14D89-3460-4ECC-9F77-3E12828B15AF}" type="datetimeFigureOut">
              <a:rPr lang="en-US" smtClean="0"/>
              <a:t>12/19/2019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511B3-077D-4661-8A1D-ABD59F0F41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668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14D89-3460-4ECC-9F77-3E12828B15AF}" type="datetimeFigureOut">
              <a:rPr lang="en-US" smtClean="0"/>
              <a:t>12/19/2019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511B3-077D-4661-8A1D-ABD59F0F41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166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14D89-3460-4ECC-9F77-3E12828B15AF}" type="datetimeFigureOut">
              <a:rPr lang="en-US" smtClean="0"/>
              <a:t>12/19/2019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511B3-077D-4661-8A1D-ABD59F0F41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7202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14D89-3460-4ECC-9F77-3E12828B15AF}" type="datetimeFigureOut">
              <a:rPr lang="en-US" smtClean="0"/>
              <a:t>12/19/2019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511B3-077D-4661-8A1D-ABD59F0F41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188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14D89-3460-4ECC-9F77-3E12828B15AF}" type="datetimeFigureOut">
              <a:rPr lang="en-US" smtClean="0"/>
              <a:t>12/19/2019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511B3-077D-4661-8A1D-ABD59F0F41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660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14D89-3460-4ECC-9F77-3E12828B15AF}" type="datetimeFigureOut">
              <a:rPr lang="en-US" smtClean="0"/>
              <a:t>12/19/2019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511B3-077D-4661-8A1D-ABD59F0F41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506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14D89-3460-4ECC-9F77-3E12828B15AF}" type="datetimeFigureOut">
              <a:rPr lang="en-US" smtClean="0"/>
              <a:t>12/19/2019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511B3-077D-4661-8A1D-ABD59F0F41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14D89-3460-4ECC-9F77-3E12828B15AF}" type="datetimeFigureOut">
              <a:rPr lang="en-US" smtClean="0"/>
              <a:t>12/19/2019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511B3-077D-4661-8A1D-ABD59F0F41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041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14D89-3460-4ECC-9F77-3E12828B15AF}" type="datetimeFigureOut">
              <a:rPr lang="en-US" smtClean="0"/>
              <a:t>12/19/2019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511B3-077D-4661-8A1D-ABD59F0F41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517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14D89-3460-4ECC-9F77-3E12828B15AF}" type="datetimeFigureOut">
              <a:rPr lang="en-US" smtClean="0"/>
              <a:t>12/19/2019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511B3-077D-4661-8A1D-ABD59F0F41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881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14D89-3460-4ECC-9F77-3E12828B15AF}" type="datetimeFigureOut">
              <a:rPr lang="en-US" smtClean="0"/>
              <a:t>12/19/2019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A511B3-077D-4661-8A1D-ABD59F0F41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417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4B8036C-C987-4D14-9E9A-EBED71D21F3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0532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19224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Bill Personius</dc:creator>
  <cp:lastModifiedBy>Bill Personius</cp:lastModifiedBy>
  <cp:revision>1</cp:revision>
  <dcterms:created xsi:type="dcterms:W3CDTF">2019-12-19T18:56:49Z</dcterms:created>
  <dcterms:modified xsi:type="dcterms:W3CDTF">2019-12-19T18:58:40Z</dcterms:modified>
</cp:coreProperties>
</file>