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A4C56-3148-4717-A6E6-7AE6436E3E5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5CFE-AA23-4EF3-A504-98ACAF8C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8506F9-26BE-4E18-B5BD-597E33CE7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3438"/>
          <a:stretch/>
        </p:blipFill>
        <p:spPr bwMode="auto">
          <a:xfrm>
            <a:off x="36" y="18"/>
            <a:ext cx="12191965" cy="162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6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Personius</dc:creator>
  <cp:lastModifiedBy>Bill Personius</cp:lastModifiedBy>
  <cp:revision>1</cp:revision>
  <dcterms:created xsi:type="dcterms:W3CDTF">2019-12-07T16:55:58Z</dcterms:created>
  <dcterms:modified xsi:type="dcterms:W3CDTF">2019-12-07T16:57:07Z</dcterms:modified>
</cp:coreProperties>
</file>