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AC26-6ABF-44EF-8485-EF2C5F908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FE4A2F-238A-4660-BBDC-F9958ABCD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0B768-EC6D-4E14-BC05-A56481852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6F4C5-40CD-488D-B021-94BF6B270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41AC2-5A81-4F27-B62C-F0E73252C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4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7E5F7-7B4F-4233-B699-8086E7CDF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9343AB-4654-4CBE-B66D-9B8522435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5782F-DBF9-4B13-9EC5-981C4693E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7CCB7-497D-474B-9505-98EB48D64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0605A-07F7-47AC-BEA6-2A43242EB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4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B53C90-6B9D-4E9B-9368-44E16864BE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FF8CCB-F81B-4894-AB02-4E07D981B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339D7-C225-4AA3-9FCC-F04C1C47C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638FB-82F0-4524-8998-5C02CAFD0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FF365-B34B-4C71-9ACD-CEBEE706F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25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111E8-964B-4CEC-8905-7691E51E6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DE6E8-F332-404D-904C-50218CD4E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D9A1E-065E-440C-96A9-924974114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57BBA-B90E-4144-90BD-B4412F914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08942-F069-44E8-8612-30C7FA8E3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0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FCBCC-1681-4C8D-854B-37C4F6EEC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6792CE-8E2D-4EB6-94C1-B934B791F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E909E-1C6C-4B25-9983-5DA8BD9B5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352B3-4309-41EB-B5F8-3D865A4EC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0BC6E-5700-45C4-8BFA-49FE4826D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65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510EA-479E-4E6B-94E4-C14B25479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FE2AF-7E01-4057-8148-445BFD45C1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ADCAD8-53CC-4916-845E-9ABE8CD69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D3F60-2025-4BCA-B440-92B167C3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F2F4FE-A87B-4CD0-8D66-3928E5DF7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B63BF7-92DC-42E5-8C5F-9EEBB8189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51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64E18-7642-4CD6-BFFC-40DA5359E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492651-6B77-4990-98FB-31BE7203F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66184-5001-47F2-B7D7-E38B2D51C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D67663-4656-4783-9CDB-24B473AA1D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5A7C2E-97B6-4E52-A44D-208823530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C6DBEE-A103-4EFE-B4D1-EA11B0117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F630D8-E22B-408D-AE1C-4C407F0CB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550146-993C-4A9A-9CDC-9EB986D68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4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4B2BE-D732-4E9B-94D9-223AA798A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14238A-1713-44DD-BD0C-D2F166D83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121353-9B3D-47B6-8DC9-63E7C8702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C11769-075F-4074-BEF5-C3E5C0F04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2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35A804-EA5E-4C14-9CEC-F5D34F7D5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80C8F6-4116-4C7C-ACC9-30C328B5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DD32FF-71DD-406B-8399-792156079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29D33-3FAD-4CB6-B00A-07E5F2CC8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960FA-9779-46C6-812B-B9CB78E25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6BDB5-6708-41E7-A44A-05ABF2613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004D7-7D97-46FB-B4EA-7C4680116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B534-9BA0-4595-9140-75DCF76F5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D3F55-EC46-47B3-8948-CA3DB125A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95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66947-6BA9-46D2-A316-96A5B088C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12F208-F759-43C4-9CDF-B4BB59A902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7204B-E358-4E76-8D89-EC416178A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E6D471-F940-4453-B7EC-85EC7B1AC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B999F-4A10-45D3-B8A5-AFADE431E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634D-672D-472F-815D-F9FDAAE9B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05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C20A80-A179-4F03-8661-B9D60A860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DE760B-C8C0-4A4D-8620-0D5D7E96A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1E829-23DE-454C-9053-37FD35B3E7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47930-4DA6-4E4D-8841-2FBF87EDFDA5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ADC0A-0426-4D3E-8D3D-A66EEBF365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D6C56-89AA-4F18-8C47-F5A76B8F66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81A99-7F87-4423-8BB5-9DD52CC2C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39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FE7ADD0D-F0BC-490D-8BB8-E264E48C98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247" b="26956"/>
          <a:stretch/>
        </p:blipFill>
        <p:spPr>
          <a:xfrm>
            <a:off x="834887" y="40944"/>
            <a:ext cx="4532243" cy="6826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056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etter&#10;&#10;Description automatically generated">
            <a:extLst>
              <a:ext uri="{FF2B5EF4-FFF2-40B4-BE49-F238E27FC236}">
                <a16:creationId xmlns:a16="http://schemas.microsoft.com/office/drawing/2014/main" id="{2A5A6929-BC39-4275-AF30-D17D38D070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7" t="10910" r="40995" b="39999"/>
          <a:stretch/>
        </p:blipFill>
        <p:spPr>
          <a:xfrm>
            <a:off x="761006" y="85725"/>
            <a:ext cx="5695950" cy="6686550"/>
          </a:xfrm>
          <a:prstGeom prst="rect">
            <a:avLst/>
          </a:prstGeom>
        </p:spPr>
      </p:pic>
      <p:pic>
        <p:nvPicPr>
          <p:cNvPr id="4" name="Picture 3" descr="Text, letter&#10;&#10;Description automatically generated">
            <a:extLst>
              <a:ext uri="{FF2B5EF4-FFF2-40B4-BE49-F238E27FC236}">
                <a16:creationId xmlns:a16="http://schemas.microsoft.com/office/drawing/2014/main" id="{0D296B02-6F12-4668-BA26-43446A0A156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97" b="32367"/>
          <a:stretch/>
        </p:blipFill>
        <p:spPr>
          <a:xfrm>
            <a:off x="7099402" y="123457"/>
            <a:ext cx="4532243" cy="661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19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xt, table&#10;&#10;Description automatically generated with medium confidence">
            <a:extLst>
              <a:ext uri="{FF2B5EF4-FFF2-40B4-BE49-F238E27FC236}">
                <a16:creationId xmlns:a16="http://schemas.microsoft.com/office/drawing/2014/main" id="{AE859BCD-5FE3-442E-AC96-66ABA07FE5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105" b="30833"/>
          <a:stretch/>
        </p:blipFill>
        <p:spPr>
          <a:xfrm>
            <a:off x="424083" y="210518"/>
            <a:ext cx="4968016" cy="664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84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Personius</dc:creator>
  <cp:lastModifiedBy>Bill Personius</cp:lastModifiedBy>
  <cp:revision>2</cp:revision>
  <dcterms:created xsi:type="dcterms:W3CDTF">2021-02-16T20:53:12Z</dcterms:created>
  <dcterms:modified xsi:type="dcterms:W3CDTF">2021-02-16T22:53:05Z</dcterms:modified>
</cp:coreProperties>
</file>