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6DC4-7F5A-457A-849A-A6FCEC8C2A4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1DED-5E3A-4B57-AE62-0FBC6BCAC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6DC4-7F5A-457A-849A-A6FCEC8C2A4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1DED-5E3A-4B57-AE62-0FBC6BCAC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0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6DC4-7F5A-457A-849A-A6FCEC8C2A4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1DED-5E3A-4B57-AE62-0FBC6BCAC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2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6DC4-7F5A-457A-849A-A6FCEC8C2A4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1DED-5E3A-4B57-AE62-0FBC6BCAC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50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6DC4-7F5A-457A-849A-A6FCEC8C2A4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1DED-5E3A-4B57-AE62-0FBC6BCAC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28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6DC4-7F5A-457A-849A-A6FCEC8C2A4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1DED-5E3A-4B57-AE62-0FBC6BCAC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6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6DC4-7F5A-457A-849A-A6FCEC8C2A4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1DED-5E3A-4B57-AE62-0FBC6BCAC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29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6DC4-7F5A-457A-849A-A6FCEC8C2A4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1DED-5E3A-4B57-AE62-0FBC6BCAC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43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6DC4-7F5A-457A-849A-A6FCEC8C2A4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1DED-5E3A-4B57-AE62-0FBC6BCAC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09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6DC4-7F5A-457A-849A-A6FCEC8C2A4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1DED-5E3A-4B57-AE62-0FBC6BCAC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6DC4-7F5A-457A-849A-A6FCEC8C2A4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1DED-5E3A-4B57-AE62-0FBC6BCAC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6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26DC4-7F5A-457A-849A-A6FCEC8C2A4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61DED-5E3A-4B57-AE62-0FBC6BCAC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161777-0E1A-49D9-BF70-0F0E7F71F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748" y="0"/>
            <a:ext cx="6520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75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Personius</dc:creator>
  <cp:lastModifiedBy>Bill Personius</cp:lastModifiedBy>
  <cp:revision>1</cp:revision>
  <dcterms:created xsi:type="dcterms:W3CDTF">2021-03-06T23:07:27Z</dcterms:created>
  <dcterms:modified xsi:type="dcterms:W3CDTF">2021-03-06T23:08:25Z</dcterms:modified>
</cp:coreProperties>
</file>