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9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509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9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6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12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3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8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92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48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CEB3C-DDC3-4B17-9040-F0E5E547484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165AF-7AEE-4BD4-B9D8-1B9017446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28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>
            <a:extLst>
              <a:ext uri="{FF2B5EF4-FFF2-40B4-BE49-F238E27FC236}">
                <a16:creationId xmlns:a16="http://schemas.microsoft.com/office/drawing/2014/main" id="{E0AC702E-0630-4C2C-AEF7-277E2B9004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2D1422-5FD1-4EBB-9E52-505D018419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612" t="23868" r="2840" b="21811"/>
          <a:stretch/>
        </p:blipFill>
        <p:spPr>
          <a:xfrm>
            <a:off x="-928255" y="0"/>
            <a:ext cx="113053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1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Personius</dc:creator>
  <cp:lastModifiedBy>Bill Personius</cp:lastModifiedBy>
  <cp:revision>1</cp:revision>
  <dcterms:created xsi:type="dcterms:W3CDTF">2021-03-20T18:47:58Z</dcterms:created>
  <dcterms:modified xsi:type="dcterms:W3CDTF">2021-03-20T18:49:53Z</dcterms:modified>
</cp:coreProperties>
</file>