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-9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65903-353A-48C3-A4AE-995C38645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5EDEF9-8738-4ABC-9C21-F9C439137E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AE96D-744A-477E-9CFA-D984EAFD9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A9A0-CBFF-46BE-B668-F067186543CB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EF3FE-1753-417D-A05A-116B037E7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C85D7F-1F8E-4237-B13D-C2E89D0EE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814C-6861-4E3A-8CFC-676E52DFF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080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CD24D-B05D-4929-86A9-A26123CBA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B90F6D-0098-4585-A2B5-F35ADC250E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5D478-0EAE-4941-A6F2-6A6438770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A9A0-CBFF-46BE-B668-F067186543CB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A0B23-B28B-4DA8-81FE-8714800ED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B080E-C728-4E06-B800-3656C7A06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814C-6861-4E3A-8CFC-676E52DFF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03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102BFE-CA0F-43DA-8A90-0757C74E31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7AD8AF-72AF-4489-A5CE-DF5C76D393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1B639-3570-4731-8123-64A752BCF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A9A0-CBFF-46BE-B668-F067186543CB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E2965-2FD7-44D3-9964-678E597BE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3512D-8257-4999-B8BB-F1FA3375B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814C-6861-4E3A-8CFC-676E52DFF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77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FC875-2AF4-440E-BC6A-CB22BAC77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B5E83-D762-42B2-94A4-ECDB2AA168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E82C9-5FD6-4453-BE5E-6F6A01306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A9A0-CBFF-46BE-B668-F067186543CB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4EAC1-7300-4E04-98DD-2A58E3FB7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DCBB29-6BA1-4789-A971-A5FCCB4FE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814C-6861-4E3A-8CFC-676E52DFF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902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2A06A-9B36-4D82-87AE-A23A9FB6B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7B78A6-F338-4043-8CF4-A4691B9FE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7569F-24EC-49A3-88D6-9D994289A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A9A0-CBFF-46BE-B668-F067186543CB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F7F0C3-2294-43F4-B9C9-560FC7A30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B412D-EE6F-49BB-940D-8A80FF566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814C-6861-4E3A-8CFC-676E52DFF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74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E1660-5294-4D2D-A937-75EDA585A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E35DA-7BE4-4B44-83A5-78EDD967EA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6C4E2B-B8C4-449D-B0C7-9A24408FAE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D67CCF-C8AC-4718-B760-359539850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A9A0-CBFF-46BE-B668-F067186543CB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437473-3091-423F-BCB8-5C4163245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7A0963-AD28-411A-834D-46D28ED8A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814C-6861-4E3A-8CFC-676E52DFF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976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D17D0-4D98-4B65-9F37-81CCFDEFE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478E84-8657-4864-887B-A7423591B3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9DAE6D-A5A0-4A14-9F6A-20C9081858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B68732-4A01-403F-9146-AB8DF0E040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B0112B-280B-44FC-A1FF-8AB377F41D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2A00D0-BA59-4E4F-B513-C23C93B75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A9A0-CBFF-46BE-B668-F067186543CB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15DF09-AB37-4ABC-8119-51195AD49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88C1EF-CE8F-454C-B8FC-A4A8A0B0A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814C-6861-4E3A-8CFC-676E52DFF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60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BB04E-E50C-4055-A1FB-E7A7828CB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65CF7F-A74E-41B3-BEB0-19A23A38D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A9A0-CBFF-46BE-B668-F067186543CB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A80107-2E89-4AD8-824A-58AA52833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E3A330-66C7-49E4-A146-26A2F5938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814C-6861-4E3A-8CFC-676E52DFF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233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3DC507-40F1-4846-A28C-637969E51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A9A0-CBFF-46BE-B668-F067186543CB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E2FC1C-8B7D-43CD-A017-AABAE2CC6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C99E6B-BD1A-42B2-8CE1-C87176A1E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814C-6861-4E3A-8CFC-676E52DFF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578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679C0-E26E-410C-A6D4-E5884CBDC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0F96C-F861-4BD4-BBD6-3ADACC89D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3C4C0E-6713-4D9D-84E9-CC215A3608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DDB13C-A64F-433A-83DD-E2D0A8608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A9A0-CBFF-46BE-B668-F067186543CB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E0B55C-19F4-4814-8214-679EC928E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87C538-67F6-4E9F-BBB4-DC5266332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814C-6861-4E3A-8CFC-676E52DFF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601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137DB-E129-47CC-B1DD-7FE4BC074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F77586-821B-49E4-8928-725979DB5D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A9550D-0AB4-4BC2-BE78-9E3CD2DE9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6467FC-DC20-496F-9EED-C0BD9138C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A9A0-CBFF-46BE-B668-F067186543CB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56847D-B600-408D-A7EC-729AA2D19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8A70E5-288E-4D0A-8153-1344A3413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814C-6861-4E3A-8CFC-676E52DFF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536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6128FB-7D4E-4D94-A371-C0DFC16AD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05B697-F853-4CCC-A8AF-C2085038B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C7A44-5B09-4E64-ADD7-5B93FC5852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4A9A0-CBFF-46BE-B668-F067186543CB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BFF33-BF62-4901-BCB0-6C351FB5DE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9727D-4642-4373-9F66-85D842FBB0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7814C-6861-4E3A-8CFC-676E52DFF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3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23133EF-83F6-4B79-8184-E810FFAE7A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57884" y="0"/>
            <a:ext cx="143779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353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Personius</dc:creator>
  <cp:lastModifiedBy>Bill Personius</cp:lastModifiedBy>
  <cp:revision>1</cp:revision>
  <dcterms:created xsi:type="dcterms:W3CDTF">2021-04-05T16:29:06Z</dcterms:created>
  <dcterms:modified xsi:type="dcterms:W3CDTF">2021-04-05T16:33:24Z</dcterms:modified>
</cp:coreProperties>
</file>