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63" r:id="rId94"/>
    <p:sldId id="423" r:id="rId95"/>
    <p:sldId id="346" r:id="rId96"/>
    <p:sldId id="464" r:id="rId97"/>
    <p:sldId id="337" r:id="rId98"/>
    <p:sldId id="465" r:id="rId99"/>
    <p:sldId id="466" r:id="rId100"/>
    <p:sldId id="347" r:id="rId101"/>
    <p:sldId id="344" r:id="rId102"/>
    <p:sldId id="341" r:id="rId103"/>
    <p:sldId id="467" r:id="rId104"/>
    <p:sldId id="319" r:id="rId105"/>
    <p:sldId id="350" r:id="rId106"/>
    <p:sldId id="296" r:id="rId107"/>
    <p:sldId id="468" r:id="rId108"/>
    <p:sldId id="469" r:id="rId109"/>
    <p:sldId id="416" r:id="rId110"/>
    <p:sldId id="305" r:id="rId111"/>
    <p:sldId id="307" r:id="rId112"/>
    <p:sldId id="355" r:id="rId113"/>
    <p:sldId id="286" r:id="rId114"/>
    <p:sldId id="470" r:id="rId115"/>
    <p:sldId id="290" r:id="rId116"/>
    <p:sldId id="420" r:id="rId117"/>
    <p:sldId id="471" r:id="rId118"/>
    <p:sldId id="425" r:id="rId119"/>
    <p:sldId id="320" r:id="rId120"/>
    <p:sldId id="472" r:id="rId121"/>
    <p:sldId id="359" r:id="rId122"/>
    <p:sldId id="473" r:id="rId123"/>
    <p:sldId id="357" r:id="rId124"/>
    <p:sldId id="348" r:id="rId125"/>
    <p:sldId id="474" r:id="rId126"/>
    <p:sldId id="310" r:id="rId127"/>
    <p:sldId id="475" r:id="rId128"/>
    <p:sldId id="429" r:id="rId129"/>
    <p:sldId id="477" r:id="rId130"/>
    <p:sldId id="476" r:id="rId131"/>
    <p:sldId id="480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KbaIsL8P7w?feature=oembed" TargetMode="Externa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2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0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1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7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4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3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5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4.xml"/><Relationship Id="rId106" Type="http://schemas.openxmlformats.org/officeDocument/2006/relationships/slide" Target="slide111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6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1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5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0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1495720" y="6759528"/>
            <a:ext cx="3857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Friday 28 May 2020</a:t>
            </a:r>
          </a:p>
          <a:p>
            <a:r>
              <a:rPr lang="en-US" sz="3600" dirty="0"/>
              <a:t>Via Zoom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1279713" y="8367738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Show By Bill Personius, 10th Company</a:t>
            </a:r>
            <a:r>
              <a:rPr lang="en-US" baseline="30000" dirty="0"/>
              <a:t>  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6" y="69818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84658" y="2933228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E5D126B-4070-4457-B8F6-51330DBFE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44" y="71668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Twenty </a:t>
            </a:r>
            <a:r>
              <a:rPr lang="en-US" sz="3200" b="1" dirty="0" err="1"/>
              <a:t>Eigth</a:t>
            </a:r>
            <a:r>
              <a:rPr lang="en-US" sz="3200" b="1" dirty="0"/>
              <a:t>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0" y="698799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4170626-D7A5-4241-B088-A7D4DA210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8" y="68914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3050" y="677828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CAEF2E2-D7B1-4942-A8F8-05A6531FC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61" y="716268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6" y="697530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2006978" y="6828267"/>
            <a:ext cx="27970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DC976D4-350A-46A2-9275-DF979773A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45" y="72032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5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3768734-E979-4516-8E10-BDDF7432C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07593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773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9896" y="3367105"/>
            <a:ext cx="67768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David D. Atchison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5155CBA-9CFC-4171-8CFD-866B2E5F1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341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0" y="698798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507609" y="3381753"/>
            <a:ext cx="57060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3DC56F4-4423-4E45-ACB7-A4B677CC9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14" y="721038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0" y="699659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074732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C8CB296-4730-423A-8105-94F44456D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0" y="69860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83114" y="3546004"/>
            <a:ext cx="50648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  <a:p>
            <a:pPr algn="ctr"/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AF37D13-3A43-4999-AA4E-F4C988DEE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14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669861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7060" y="3402964"/>
            <a:ext cx="45349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21A4C0C-047C-4E50-8F8E-B3C0503D0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69" y="70448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Blue Angels flyover 2020 Naval Academy graduates">
            <a:hlinkClick r:id="" action="ppaction://media"/>
            <a:extLst>
              <a:ext uri="{FF2B5EF4-FFF2-40B4-BE49-F238E27FC236}">
                <a16:creationId xmlns:a16="http://schemas.microsoft.com/office/drawing/2014/main" id="{E79CE1F4-B3FB-4C1C-AAAF-2003334729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5403489" y="0"/>
            <a:ext cx="15992055" cy="90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fade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sna Stock Photos and Images | agefotostock">
            <a:extLst>
              <a:ext uri="{FF2B5EF4-FFF2-40B4-BE49-F238E27FC236}">
                <a16:creationId xmlns:a16="http://schemas.microsoft.com/office/drawing/2014/main" id="{0F438AF9-3B3C-42DB-B0EC-773A0CA0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5171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44152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+ 27 Non-Graduates = 90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8" y="6430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" y="7191683"/>
            <a:ext cx="1111514" cy="11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8988" y="7108134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94" y="851546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A2F968A-1D4C-4336-9770-39B9BBE7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54" y="72616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3" y="693329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51533" y="684908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298ED88-CFE9-4C63-A888-5214ED138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3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  <a:r>
              <a:rPr lang="en-US" sz="4000" dirty="0" err="1"/>
              <a:t>Eigth</a:t>
            </a:r>
            <a:r>
              <a:rPr lang="en-US" sz="4000" dirty="0"/>
              <a:t>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31104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5" y="69647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732268" y="7073207"/>
            <a:ext cx="3429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2ECD899-A0F2-4416-9869-542762CFA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23" y="72962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7124325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4783E4-397B-478E-8A53-587FB9973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29" y="7542284"/>
            <a:ext cx="934021" cy="865724"/>
          </a:xfrm>
          <a:prstGeom prst="rect">
            <a:avLst/>
          </a:prstGeom>
        </p:spPr>
      </p:pic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6" y="7517196"/>
            <a:ext cx="934021" cy="93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1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0" y="68108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3621879"/>
            <a:ext cx="4900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Paul M. Brissette</a:t>
            </a:r>
          </a:p>
          <a:p>
            <a:pPr algn="ctr"/>
            <a:r>
              <a:rPr lang="en-US" sz="3200" b="1" dirty="0"/>
              <a:t>5 October 1991</a:t>
            </a:r>
          </a:p>
          <a:p>
            <a:pPr algn="ctr"/>
            <a:r>
              <a:rPr lang="en-US" sz="32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20E80B9-08E0-4A61-A568-6D234FC59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92" y="715141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81" y="679844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307" y="3363591"/>
            <a:ext cx="6655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Edwin A. Crawford</a:t>
            </a:r>
          </a:p>
          <a:p>
            <a:pPr algn="ctr"/>
            <a:r>
              <a:rPr lang="en-US" sz="3200" b="1" dirty="0"/>
              <a:t>9 October 1988</a:t>
            </a:r>
          </a:p>
          <a:p>
            <a:pPr algn="ctr"/>
            <a:r>
              <a:rPr lang="en-US" sz="32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39A0D23-AE61-4D67-B0E7-37E9DF792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95" y="716851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68262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984200" y="3530679"/>
            <a:ext cx="49312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099FC69-1162-4D2F-A593-56F76F0A5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83" y="71963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0" y="7344313"/>
            <a:ext cx="1058680" cy="10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29616" y="7199184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2" y="7335006"/>
            <a:ext cx="1153984" cy="11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451EE9-AF22-4800-A58A-9E4ED958D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480603"/>
            <a:ext cx="1087938" cy="10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42" y="440140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689005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49672" y="3297475"/>
            <a:ext cx="49312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02DA6CD-B3B4-4A34-BD3F-3F486E08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4" y="72307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9043" y="3540948"/>
            <a:ext cx="65799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Craig J. Philip</a:t>
            </a:r>
          </a:p>
          <a:p>
            <a:pPr algn="ctr"/>
            <a:r>
              <a:rPr lang="en-US" sz="2800" b="1" dirty="0"/>
              <a:t>8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1B9E9D3-75FA-49EA-84C0-25C7C2BFE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49" y="7238816"/>
            <a:ext cx="1142199" cy="1058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12" y="687410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19711" y="671856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3BC252A-C5A1-4F17-BBB7-D5542602E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64" y="71445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9" y="68797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3428" y="3546004"/>
            <a:ext cx="69500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Richard S. Worley, Jr</a:t>
            </a:r>
            <a:r>
              <a:rPr lang="en-US" sz="4800" b="1" dirty="0"/>
              <a:t>.</a:t>
            </a:r>
          </a:p>
          <a:p>
            <a:pPr algn="ctr"/>
            <a:r>
              <a:rPr lang="en-US" sz="2800" b="1" dirty="0"/>
              <a:t>24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8E3FFC-1B94-4DC9-8FDA-3D8312E6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67" y="724712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177847" y="3510171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Prudente M. Baysic</a:t>
            </a:r>
          </a:p>
          <a:p>
            <a:pPr algn="ctr"/>
            <a:r>
              <a:rPr lang="en-US" sz="2800" b="1" dirty="0"/>
              <a:t>31 October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FE5F12F-E7DB-421A-ABE2-305A4E761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68" y="72493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8" y="68262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710864" y="7276668"/>
            <a:ext cx="543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Phillip J. Connell</a:t>
            </a:r>
          </a:p>
          <a:p>
            <a:pPr algn="ctr"/>
            <a:r>
              <a:rPr lang="en-US" sz="2000" b="1" dirty="0"/>
              <a:t>20 April 1981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30D0BBA-951D-4601-BE59-832E64C76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64" y="70448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.S. Naval Academy Trains Students for Success | Best Colleges | US News">
            <a:extLst>
              <a:ext uri="{FF2B5EF4-FFF2-40B4-BE49-F238E27FC236}">
                <a16:creationId xmlns:a16="http://schemas.microsoft.com/office/drawing/2014/main" id="{965B95A8-C265-4033-827A-81937447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8054" y="-553942"/>
            <a:ext cx="8054187" cy="96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4" y="7187957"/>
            <a:ext cx="1105125" cy="11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9EB990C-F96D-4EE7-8477-E7179AA5C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2" y="72411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" y="69651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49378" y="3386863"/>
            <a:ext cx="45871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5" y="72323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9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A665E-78C7-4958-9D5C-CB34A550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2416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11567</TotalTime>
  <Words>907</Words>
  <Application>Microsoft Office PowerPoint</Application>
  <PresentationFormat>On-screen Show (4:3)</PresentationFormat>
  <Paragraphs>344</Paragraphs>
  <Slides>132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358</cp:revision>
  <dcterms:created xsi:type="dcterms:W3CDTF">2019-12-10T23:09:47Z</dcterms:created>
  <dcterms:modified xsi:type="dcterms:W3CDTF">2021-04-13T19:02:53Z</dcterms:modified>
</cp:coreProperties>
</file>