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134"/>
  </p:notesMasterIdLst>
  <p:sldIdLst>
    <p:sldId id="479" r:id="rId2"/>
    <p:sldId id="264" r:id="rId3"/>
    <p:sldId id="441" r:id="rId4"/>
    <p:sldId id="345" r:id="rId5"/>
    <p:sldId id="299" r:id="rId6"/>
    <p:sldId id="312" r:id="rId7"/>
    <p:sldId id="440" r:id="rId8"/>
    <p:sldId id="352" r:id="rId9"/>
    <p:sldId id="442" r:id="rId10"/>
    <p:sldId id="292" r:id="rId11"/>
    <p:sldId id="331" r:id="rId12"/>
    <p:sldId id="443" r:id="rId13"/>
    <p:sldId id="297" r:id="rId14"/>
    <p:sldId id="444" r:id="rId15"/>
    <p:sldId id="317" r:id="rId16"/>
    <p:sldId id="354" r:id="rId17"/>
    <p:sldId id="315" r:id="rId18"/>
    <p:sldId id="340" r:id="rId19"/>
    <p:sldId id="327" r:id="rId20"/>
    <p:sldId id="445" r:id="rId21"/>
    <p:sldId id="328" r:id="rId22"/>
    <p:sldId id="338" r:id="rId23"/>
    <p:sldId id="446" r:id="rId24"/>
    <p:sldId id="417" r:id="rId25"/>
    <p:sldId id="313" r:id="rId26"/>
    <p:sldId id="318" r:id="rId27"/>
    <p:sldId id="326" r:id="rId28"/>
    <p:sldId id="421" r:id="rId29"/>
    <p:sldId id="447" r:id="rId30"/>
    <p:sldId id="301" r:id="rId31"/>
    <p:sldId id="438" r:id="rId32"/>
    <p:sldId id="448" r:id="rId33"/>
    <p:sldId id="334" r:id="rId34"/>
    <p:sldId id="295" r:id="rId35"/>
    <p:sldId id="336" r:id="rId36"/>
    <p:sldId id="449" r:id="rId37"/>
    <p:sldId id="311" r:id="rId38"/>
    <p:sldId id="360" r:id="rId39"/>
    <p:sldId id="419" r:id="rId40"/>
    <p:sldId id="335" r:id="rId41"/>
    <p:sldId id="450" r:id="rId42"/>
    <p:sldId id="322" r:id="rId43"/>
    <p:sldId id="306" r:id="rId44"/>
    <p:sldId id="342" r:id="rId45"/>
    <p:sldId id="308" r:id="rId46"/>
    <p:sldId id="303" r:id="rId47"/>
    <p:sldId id="283" r:id="rId48"/>
    <p:sldId id="451" r:id="rId49"/>
    <p:sldId id="291" r:id="rId50"/>
    <p:sldId id="426" r:id="rId51"/>
    <p:sldId id="452" r:id="rId52"/>
    <p:sldId id="300" r:id="rId53"/>
    <p:sldId id="339" r:id="rId54"/>
    <p:sldId id="453" r:id="rId55"/>
    <p:sldId id="330" r:id="rId56"/>
    <p:sldId id="454" r:id="rId57"/>
    <p:sldId id="323" r:id="rId58"/>
    <p:sldId id="332" r:id="rId59"/>
    <p:sldId id="293" r:id="rId60"/>
    <p:sldId id="333" r:id="rId61"/>
    <p:sldId id="455" r:id="rId62"/>
    <p:sldId id="358" r:id="rId63"/>
    <p:sldId id="314" r:id="rId64"/>
    <p:sldId id="304" r:id="rId65"/>
    <p:sldId id="351" r:id="rId66"/>
    <p:sldId id="353" r:id="rId67"/>
    <p:sldId id="356" r:id="rId68"/>
    <p:sldId id="456" r:id="rId69"/>
    <p:sldId id="435" r:id="rId70"/>
    <p:sldId id="298" r:id="rId71"/>
    <p:sldId id="457" r:id="rId72"/>
    <p:sldId id="309" r:id="rId73"/>
    <p:sldId id="458" r:id="rId74"/>
    <p:sldId id="325" r:id="rId75"/>
    <p:sldId id="433" r:id="rId76"/>
    <p:sldId id="431" r:id="rId77"/>
    <p:sldId id="294" r:id="rId78"/>
    <p:sldId id="321" r:id="rId79"/>
    <p:sldId id="289" r:id="rId80"/>
    <p:sldId id="459" r:id="rId81"/>
    <p:sldId id="302" r:id="rId82"/>
    <p:sldId id="329" r:id="rId83"/>
    <p:sldId id="285" r:id="rId84"/>
    <p:sldId id="343" r:id="rId85"/>
    <p:sldId id="460" r:id="rId86"/>
    <p:sldId id="324" r:id="rId87"/>
    <p:sldId id="461" r:id="rId88"/>
    <p:sldId id="287" r:id="rId89"/>
    <p:sldId id="288" r:id="rId90"/>
    <p:sldId id="349" r:id="rId91"/>
    <p:sldId id="462" r:id="rId92"/>
    <p:sldId id="316" r:id="rId93"/>
    <p:sldId id="463" r:id="rId94"/>
    <p:sldId id="423" r:id="rId95"/>
    <p:sldId id="346" r:id="rId96"/>
    <p:sldId id="464" r:id="rId97"/>
    <p:sldId id="337" r:id="rId98"/>
    <p:sldId id="465" r:id="rId99"/>
    <p:sldId id="466" r:id="rId100"/>
    <p:sldId id="347" r:id="rId101"/>
    <p:sldId id="344" r:id="rId102"/>
    <p:sldId id="341" r:id="rId103"/>
    <p:sldId id="467" r:id="rId104"/>
    <p:sldId id="319" r:id="rId105"/>
    <p:sldId id="350" r:id="rId106"/>
    <p:sldId id="296" r:id="rId107"/>
    <p:sldId id="468" r:id="rId108"/>
    <p:sldId id="469" r:id="rId109"/>
    <p:sldId id="416" r:id="rId110"/>
    <p:sldId id="305" r:id="rId111"/>
    <p:sldId id="307" r:id="rId112"/>
    <p:sldId id="355" r:id="rId113"/>
    <p:sldId id="286" r:id="rId114"/>
    <p:sldId id="470" r:id="rId115"/>
    <p:sldId id="290" r:id="rId116"/>
    <p:sldId id="420" r:id="rId117"/>
    <p:sldId id="471" r:id="rId118"/>
    <p:sldId id="425" r:id="rId119"/>
    <p:sldId id="320" r:id="rId120"/>
    <p:sldId id="472" r:id="rId121"/>
    <p:sldId id="359" r:id="rId122"/>
    <p:sldId id="473" r:id="rId123"/>
    <p:sldId id="357" r:id="rId124"/>
    <p:sldId id="348" r:id="rId125"/>
    <p:sldId id="474" r:id="rId126"/>
    <p:sldId id="310" r:id="rId127"/>
    <p:sldId id="475" r:id="rId128"/>
    <p:sldId id="429" r:id="rId129"/>
    <p:sldId id="477" r:id="rId130"/>
    <p:sldId id="476" r:id="rId131"/>
    <p:sldId id="480" r:id="rId132"/>
    <p:sldId id="481" r:id="rId133"/>
  </p:sldIdLst>
  <p:sldSz cx="6858000" cy="9144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ill Personius" initials="BP" lastIdx="1" clrIdx="0">
    <p:extLst>
      <p:ext uri="{19B8F6BF-5375-455C-9EA6-DF929625EA0E}">
        <p15:presenceInfo xmlns:p15="http://schemas.microsoft.com/office/powerpoint/2012/main" userId="de585e8f9d66873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403" autoAdjust="0"/>
    <p:restoredTop sz="94660"/>
  </p:normalViewPr>
  <p:slideViewPr>
    <p:cSldViewPr snapToGrid="0">
      <p:cViewPr varScale="1">
        <p:scale>
          <a:sx n="54" d="100"/>
          <a:sy n="54" d="100"/>
        </p:scale>
        <p:origin x="1656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4374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theme" Target="theme/theme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notesMaster" Target="notesMasters/notesMaster1.xml"/><Relationship Id="rId13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presProps" Target="pres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8CEAFF2-70B6-4630-A563-71B3FC0ADCD2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271713" y="1143000"/>
            <a:ext cx="231457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8E11B7-3A64-4B54-82CA-6142EB7691C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820553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890218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1236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39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78237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477190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63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17083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95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880152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D0C80B-CFBA-4FD8-81B1-E44A165D2C33}" type="slidenum">
              <a:rPr lang="en-US" smtClean="0"/>
              <a:t>111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77702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14350" y="1496484"/>
            <a:ext cx="5829300" cy="3183467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57250" y="4802717"/>
            <a:ext cx="5143500" cy="2207683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26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12559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907757" y="486834"/>
            <a:ext cx="1478756" cy="77491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71488" y="486834"/>
            <a:ext cx="4350544" cy="77491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108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73133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916" y="2279653"/>
            <a:ext cx="5915025" cy="3803649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7916" y="6119286"/>
            <a:ext cx="5915025" cy="2000249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3981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71488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471863" y="2434167"/>
            <a:ext cx="2914650" cy="5801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274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486836"/>
            <a:ext cx="5915025" cy="176741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2381" y="2241551"/>
            <a:ext cx="2901255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381" y="3340100"/>
            <a:ext cx="2901255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471863" y="2241551"/>
            <a:ext cx="2915543" cy="1098549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471863" y="3340100"/>
            <a:ext cx="2915543" cy="491278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091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0393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914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15543" y="1316569"/>
            <a:ext cx="3471863" cy="6498167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3404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381" y="609600"/>
            <a:ext cx="2211884" cy="21336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915543" y="1316569"/>
            <a:ext cx="3471863" cy="6498167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381" y="2743200"/>
            <a:ext cx="2211884" cy="5082117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866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71488" y="486836"/>
            <a:ext cx="5915025" cy="176741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71488" y="2434167"/>
            <a:ext cx="5915025" cy="580178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71488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EB8522-B212-46F8-A885-FE80B00601E8}" type="datetimeFigureOut">
              <a:rPr lang="en-US" smtClean="0"/>
              <a:t>3/31/2021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271713" y="8475136"/>
            <a:ext cx="2314575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843463" y="8475136"/>
            <a:ext cx="1543050" cy="48683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2893FF-A182-4103-96D7-DBEBB498BE9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69936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5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jp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2.png"/><Relationship Id="rId5" Type="http://schemas.openxmlformats.org/officeDocument/2006/relationships/image" Target="../media/image176.png"/><Relationship Id="rId4" Type="http://schemas.openxmlformats.org/officeDocument/2006/relationships/image" Target="../media/image17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IKbaIsL8P7w?feature=oembed" TargetMode="Externa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6" Type="http://schemas.openxmlformats.org/officeDocument/2006/relationships/image" Target="../media/image16.jpeg"/><Relationship Id="rId117" Type="http://schemas.openxmlformats.org/officeDocument/2006/relationships/image" Target="../media/image62.jpeg"/><Relationship Id="rId21" Type="http://schemas.openxmlformats.org/officeDocument/2006/relationships/slide" Target="slide84.xml"/><Relationship Id="rId42" Type="http://schemas.openxmlformats.org/officeDocument/2006/relationships/image" Target="../media/image24.jpeg"/><Relationship Id="rId47" Type="http://schemas.openxmlformats.org/officeDocument/2006/relationships/slide" Target="slide42.xml"/><Relationship Id="rId63" Type="http://schemas.openxmlformats.org/officeDocument/2006/relationships/slide" Target="slide74.xml"/><Relationship Id="rId68" Type="http://schemas.openxmlformats.org/officeDocument/2006/relationships/image" Target="../media/image37.jpeg"/><Relationship Id="rId84" Type="http://schemas.openxmlformats.org/officeDocument/2006/relationships/slide" Target="slide34.xml"/><Relationship Id="rId89" Type="http://schemas.openxmlformats.org/officeDocument/2006/relationships/image" Target="../media/image48.jpeg"/><Relationship Id="rId112" Type="http://schemas.openxmlformats.org/officeDocument/2006/relationships/slide" Target="slide19.xml"/><Relationship Id="rId16" Type="http://schemas.openxmlformats.org/officeDocument/2006/relationships/image" Target="../media/image11.jpeg"/><Relationship Id="rId107" Type="http://schemas.openxmlformats.org/officeDocument/2006/relationships/image" Target="../media/image57.jpeg"/><Relationship Id="rId11" Type="http://schemas.openxmlformats.org/officeDocument/2006/relationships/slide" Target="slide58.xml"/><Relationship Id="rId32" Type="http://schemas.openxmlformats.org/officeDocument/2006/relationships/image" Target="../media/image19.jpeg"/><Relationship Id="rId37" Type="http://schemas.openxmlformats.org/officeDocument/2006/relationships/slide" Target="slide112.xml"/><Relationship Id="rId53" Type="http://schemas.openxmlformats.org/officeDocument/2006/relationships/slide" Target="slide15.xml"/><Relationship Id="rId58" Type="http://schemas.openxmlformats.org/officeDocument/2006/relationships/image" Target="../media/image32.jpeg"/><Relationship Id="rId74" Type="http://schemas.openxmlformats.org/officeDocument/2006/relationships/slide" Target="slide89.xml"/><Relationship Id="rId79" Type="http://schemas.openxmlformats.org/officeDocument/2006/relationships/image" Target="../media/image43.jpeg"/><Relationship Id="rId102" Type="http://schemas.openxmlformats.org/officeDocument/2006/relationships/slide" Target="slide110.xml"/><Relationship Id="rId123" Type="http://schemas.openxmlformats.org/officeDocument/2006/relationships/slide" Target="slide69.xml"/><Relationship Id="rId5" Type="http://schemas.openxmlformats.org/officeDocument/2006/relationships/image" Target="../media/image5.jpeg"/><Relationship Id="rId90" Type="http://schemas.openxmlformats.org/officeDocument/2006/relationships/slide" Target="slide5.xml"/><Relationship Id="rId95" Type="http://schemas.openxmlformats.org/officeDocument/2006/relationships/image" Target="../media/image51.jpeg"/><Relationship Id="rId19" Type="http://schemas.openxmlformats.org/officeDocument/2006/relationships/slide" Target="slide101.xml"/><Relationship Id="rId14" Type="http://schemas.openxmlformats.org/officeDocument/2006/relationships/image" Target="../media/image10.jpeg"/><Relationship Id="rId22" Type="http://schemas.openxmlformats.org/officeDocument/2006/relationships/image" Target="../media/image14.jpeg"/><Relationship Id="rId27" Type="http://schemas.openxmlformats.org/officeDocument/2006/relationships/slide" Target="slide35.xml"/><Relationship Id="rId30" Type="http://schemas.openxmlformats.org/officeDocument/2006/relationships/image" Target="../media/image18.jpeg"/><Relationship Id="rId35" Type="http://schemas.openxmlformats.org/officeDocument/2006/relationships/slide" Target="slide16.xml"/><Relationship Id="rId43" Type="http://schemas.openxmlformats.org/officeDocument/2006/relationships/slide" Target="slide62.xml"/><Relationship Id="rId48" Type="http://schemas.openxmlformats.org/officeDocument/2006/relationships/image" Target="../media/image27.jpeg"/><Relationship Id="rId56" Type="http://schemas.openxmlformats.org/officeDocument/2006/relationships/image" Target="../media/image31.jpeg"/><Relationship Id="rId64" Type="http://schemas.openxmlformats.org/officeDocument/2006/relationships/image" Target="../media/image35.jpeg"/><Relationship Id="rId69" Type="http://schemas.openxmlformats.org/officeDocument/2006/relationships/image" Target="../media/image38.jpeg"/><Relationship Id="rId77" Type="http://schemas.openxmlformats.org/officeDocument/2006/relationships/image" Target="../media/image42.jpeg"/><Relationship Id="rId100" Type="http://schemas.openxmlformats.org/officeDocument/2006/relationships/slide" Target="slide64.xml"/><Relationship Id="rId105" Type="http://schemas.openxmlformats.org/officeDocument/2006/relationships/image" Target="../media/image56.jpeg"/><Relationship Id="rId113" Type="http://schemas.openxmlformats.org/officeDocument/2006/relationships/image" Target="../media/image60.png"/><Relationship Id="rId118" Type="http://schemas.openxmlformats.org/officeDocument/2006/relationships/slide" Target="slide28.xml"/><Relationship Id="rId126" Type="http://schemas.openxmlformats.org/officeDocument/2006/relationships/image" Target="../media/image67.jpeg"/><Relationship Id="rId8" Type="http://schemas.openxmlformats.org/officeDocument/2006/relationships/image" Target="../media/image7.jpeg"/><Relationship Id="rId51" Type="http://schemas.openxmlformats.org/officeDocument/2006/relationships/slide" Target="slide17.xml"/><Relationship Id="rId72" Type="http://schemas.openxmlformats.org/officeDocument/2006/relationships/slide" Target="slide83.xml"/><Relationship Id="rId80" Type="http://schemas.openxmlformats.org/officeDocument/2006/relationships/slide" Target="slide10.xml"/><Relationship Id="rId85" Type="http://schemas.openxmlformats.org/officeDocument/2006/relationships/image" Target="../media/image46.jpeg"/><Relationship Id="rId93" Type="http://schemas.openxmlformats.org/officeDocument/2006/relationships/image" Target="../media/image50.jpeg"/><Relationship Id="rId98" Type="http://schemas.openxmlformats.org/officeDocument/2006/relationships/slide" Target="slide81.xml"/><Relationship Id="rId121" Type="http://schemas.openxmlformats.org/officeDocument/2006/relationships/slide" Target="slide75.xml"/><Relationship Id="rId3" Type="http://schemas.openxmlformats.org/officeDocument/2006/relationships/image" Target="../media/image4.jpeg"/><Relationship Id="rId12" Type="http://schemas.openxmlformats.org/officeDocument/2006/relationships/image" Target="../media/image9.jpeg"/><Relationship Id="rId17" Type="http://schemas.openxmlformats.org/officeDocument/2006/relationships/slide" Target="slide4.xml"/><Relationship Id="rId25" Type="http://schemas.openxmlformats.org/officeDocument/2006/relationships/slide" Target="slide97.xml"/><Relationship Id="rId33" Type="http://schemas.openxmlformats.org/officeDocument/2006/relationships/slide" Target="slide66.xml"/><Relationship Id="rId38" Type="http://schemas.openxmlformats.org/officeDocument/2006/relationships/image" Target="../media/image22.jpeg"/><Relationship Id="rId46" Type="http://schemas.openxmlformats.org/officeDocument/2006/relationships/image" Target="../media/image26.jpeg"/><Relationship Id="rId59" Type="http://schemas.openxmlformats.org/officeDocument/2006/relationships/slide" Target="slide38.xml"/><Relationship Id="rId67" Type="http://schemas.openxmlformats.org/officeDocument/2006/relationships/slide" Target="slide82.xml"/><Relationship Id="rId103" Type="http://schemas.openxmlformats.org/officeDocument/2006/relationships/image" Target="../media/image55.jpeg"/><Relationship Id="rId108" Type="http://schemas.openxmlformats.org/officeDocument/2006/relationships/slide" Target="slide37.xml"/><Relationship Id="rId116" Type="http://schemas.openxmlformats.org/officeDocument/2006/relationships/slide" Target="slide94.xml"/><Relationship Id="rId124" Type="http://schemas.openxmlformats.org/officeDocument/2006/relationships/image" Target="../media/image66.jpeg"/><Relationship Id="rId20" Type="http://schemas.openxmlformats.org/officeDocument/2006/relationships/image" Target="../media/image13.jpeg"/><Relationship Id="rId41" Type="http://schemas.openxmlformats.org/officeDocument/2006/relationships/slide" Target="slide123.xml"/><Relationship Id="rId54" Type="http://schemas.openxmlformats.org/officeDocument/2006/relationships/image" Target="../media/image30.jpeg"/><Relationship Id="rId62" Type="http://schemas.openxmlformats.org/officeDocument/2006/relationships/image" Target="../media/image34.jpeg"/><Relationship Id="rId70" Type="http://schemas.openxmlformats.org/officeDocument/2006/relationships/slide" Target="slide88.xml"/><Relationship Id="rId75" Type="http://schemas.openxmlformats.org/officeDocument/2006/relationships/image" Target="../media/image41.png"/><Relationship Id="rId83" Type="http://schemas.openxmlformats.org/officeDocument/2006/relationships/image" Target="../media/image45.jpeg"/><Relationship Id="rId88" Type="http://schemas.openxmlformats.org/officeDocument/2006/relationships/slide" Target="slide52.xml"/><Relationship Id="rId91" Type="http://schemas.openxmlformats.org/officeDocument/2006/relationships/image" Target="../media/image49.png"/><Relationship Id="rId96" Type="http://schemas.openxmlformats.org/officeDocument/2006/relationships/slide" Target="slide30.xml"/><Relationship Id="rId111" Type="http://schemas.openxmlformats.org/officeDocument/2006/relationships/image" Target="../media/image59.jpeg"/><Relationship Id="rId1" Type="http://schemas.openxmlformats.org/officeDocument/2006/relationships/slideLayout" Target="../slideLayouts/slideLayout1.xml"/><Relationship Id="rId6" Type="http://schemas.openxmlformats.org/officeDocument/2006/relationships/slide" Target="slide55.xml"/><Relationship Id="rId15" Type="http://schemas.openxmlformats.org/officeDocument/2006/relationships/slide" Target="slide95.xml"/><Relationship Id="rId23" Type="http://schemas.openxmlformats.org/officeDocument/2006/relationships/slide" Target="slide44.xml"/><Relationship Id="rId28" Type="http://schemas.openxmlformats.org/officeDocument/2006/relationships/image" Target="../media/image17.jpeg"/><Relationship Id="rId36" Type="http://schemas.openxmlformats.org/officeDocument/2006/relationships/image" Target="../media/image21.jpeg"/><Relationship Id="rId49" Type="http://schemas.openxmlformats.org/officeDocument/2006/relationships/slide" Target="slide63.xml"/><Relationship Id="rId57" Type="http://schemas.openxmlformats.org/officeDocument/2006/relationships/slide" Target="slide104.xml"/><Relationship Id="rId106" Type="http://schemas.openxmlformats.org/officeDocument/2006/relationships/slide" Target="slide111.xml"/><Relationship Id="rId114" Type="http://schemas.openxmlformats.org/officeDocument/2006/relationships/slide" Target="slide24.xml"/><Relationship Id="rId119" Type="http://schemas.openxmlformats.org/officeDocument/2006/relationships/image" Target="../media/image63.jpeg"/><Relationship Id="rId127" Type="http://schemas.openxmlformats.org/officeDocument/2006/relationships/image" Target="../media/image1.png"/><Relationship Id="rId10" Type="http://schemas.openxmlformats.org/officeDocument/2006/relationships/image" Target="../media/image8.jpeg"/><Relationship Id="rId31" Type="http://schemas.openxmlformats.org/officeDocument/2006/relationships/slide" Target="slide8.xml"/><Relationship Id="rId44" Type="http://schemas.openxmlformats.org/officeDocument/2006/relationships/image" Target="../media/image25.png"/><Relationship Id="rId52" Type="http://schemas.openxmlformats.org/officeDocument/2006/relationships/image" Target="../media/image29.jpeg"/><Relationship Id="rId60" Type="http://schemas.openxmlformats.org/officeDocument/2006/relationships/image" Target="../media/image33.jpeg"/><Relationship Id="rId65" Type="http://schemas.openxmlformats.org/officeDocument/2006/relationships/slide" Target="slide21.xml"/><Relationship Id="rId73" Type="http://schemas.openxmlformats.org/officeDocument/2006/relationships/image" Target="../media/image40.jpeg"/><Relationship Id="rId78" Type="http://schemas.openxmlformats.org/officeDocument/2006/relationships/slide" Target="slide49.xml"/><Relationship Id="rId81" Type="http://schemas.openxmlformats.org/officeDocument/2006/relationships/image" Target="../media/image44.jpeg"/><Relationship Id="rId86" Type="http://schemas.openxmlformats.org/officeDocument/2006/relationships/slide" Target="slide106.xml"/><Relationship Id="rId94" Type="http://schemas.openxmlformats.org/officeDocument/2006/relationships/slide" Target="slide13.xml"/><Relationship Id="rId99" Type="http://schemas.openxmlformats.org/officeDocument/2006/relationships/image" Target="../media/image53.jpeg"/><Relationship Id="rId101" Type="http://schemas.openxmlformats.org/officeDocument/2006/relationships/image" Target="../media/image54.jpeg"/><Relationship Id="rId122" Type="http://schemas.openxmlformats.org/officeDocument/2006/relationships/image" Target="../media/image65.jpeg"/><Relationship Id="rId4" Type="http://schemas.openxmlformats.org/officeDocument/2006/relationships/slide" Target="slide121.xml"/><Relationship Id="rId9" Type="http://schemas.openxmlformats.org/officeDocument/2006/relationships/slide" Target="slide11.xml"/><Relationship Id="rId13" Type="http://schemas.openxmlformats.org/officeDocument/2006/relationships/slide" Target="slide33.xml"/><Relationship Id="rId18" Type="http://schemas.openxmlformats.org/officeDocument/2006/relationships/image" Target="../media/image12.jpeg"/><Relationship Id="rId39" Type="http://schemas.openxmlformats.org/officeDocument/2006/relationships/slide" Target="slide67.xml"/><Relationship Id="rId109" Type="http://schemas.openxmlformats.org/officeDocument/2006/relationships/image" Target="../media/image58.jpeg"/><Relationship Id="rId34" Type="http://schemas.openxmlformats.org/officeDocument/2006/relationships/image" Target="../media/image20.jpeg"/><Relationship Id="rId50" Type="http://schemas.openxmlformats.org/officeDocument/2006/relationships/image" Target="../media/image28.jpeg"/><Relationship Id="rId55" Type="http://schemas.openxmlformats.org/officeDocument/2006/relationships/slide" Target="slide26.xml"/><Relationship Id="rId76" Type="http://schemas.openxmlformats.org/officeDocument/2006/relationships/slide" Target="slide115.xml"/><Relationship Id="rId97" Type="http://schemas.openxmlformats.org/officeDocument/2006/relationships/image" Target="../media/image52.jpeg"/><Relationship Id="rId104" Type="http://schemas.openxmlformats.org/officeDocument/2006/relationships/slide" Target="slide43.xml"/><Relationship Id="rId120" Type="http://schemas.openxmlformats.org/officeDocument/2006/relationships/image" Target="../media/image64.jpeg"/><Relationship Id="rId125" Type="http://schemas.openxmlformats.org/officeDocument/2006/relationships/slide" Target="slide31.xml"/><Relationship Id="rId7" Type="http://schemas.openxmlformats.org/officeDocument/2006/relationships/image" Target="../media/image6.jpeg"/><Relationship Id="rId71" Type="http://schemas.openxmlformats.org/officeDocument/2006/relationships/image" Target="../media/image39.jpeg"/><Relationship Id="rId92" Type="http://schemas.openxmlformats.org/officeDocument/2006/relationships/slide" Target="slide70.xml"/><Relationship Id="rId2" Type="http://schemas.openxmlformats.org/officeDocument/2006/relationships/slide" Target="slide100.xml"/><Relationship Id="rId29" Type="http://schemas.openxmlformats.org/officeDocument/2006/relationships/slide" Target="slide65.xml"/><Relationship Id="rId24" Type="http://schemas.openxmlformats.org/officeDocument/2006/relationships/image" Target="../media/image15.jpeg"/><Relationship Id="rId40" Type="http://schemas.openxmlformats.org/officeDocument/2006/relationships/image" Target="../media/image23.jpeg"/><Relationship Id="rId45" Type="http://schemas.openxmlformats.org/officeDocument/2006/relationships/slide" Target="slide18.xml"/><Relationship Id="rId66" Type="http://schemas.openxmlformats.org/officeDocument/2006/relationships/image" Target="../media/image36.jpeg"/><Relationship Id="rId87" Type="http://schemas.openxmlformats.org/officeDocument/2006/relationships/image" Target="../media/image47.jpeg"/><Relationship Id="rId110" Type="http://schemas.openxmlformats.org/officeDocument/2006/relationships/slide" Target="slide25.xml"/><Relationship Id="rId115" Type="http://schemas.openxmlformats.org/officeDocument/2006/relationships/image" Target="../media/image61.png"/><Relationship Id="rId61" Type="http://schemas.openxmlformats.org/officeDocument/2006/relationships/slide" Target="slide86.xml"/><Relationship Id="rId82" Type="http://schemas.openxmlformats.org/officeDocument/2006/relationships/slide" Target="slide7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3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jpe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.png"/><Relationship Id="rId4" Type="http://schemas.openxmlformats.org/officeDocument/2006/relationships/image" Target="../media/image70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4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1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5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28916" y="950640"/>
            <a:ext cx="574973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/>
              <a:t>USNA Class of 1980</a:t>
            </a:r>
          </a:p>
          <a:p>
            <a:pPr algn="ctr"/>
            <a:r>
              <a:rPr lang="en-US" sz="5400" dirty="0"/>
              <a:t>Memorial Service</a:t>
            </a:r>
          </a:p>
        </p:txBody>
      </p:sp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9972" y="3376678"/>
            <a:ext cx="2947554" cy="2732026"/>
          </a:xfrm>
          <a:prstGeom prst="rect">
            <a:avLst/>
          </a:prstGeom>
        </p:spPr>
      </p:pic>
      <p:pic>
        <p:nvPicPr>
          <p:cNvPr id="87" name="eternal father, strong to save (instrumental)">
            <a:hlinkClick r:id="" action="ppaction://media"/>
            <a:extLst>
              <a:ext uri="{FF2B5EF4-FFF2-40B4-BE49-F238E27FC236}">
                <a16:creationId xmlns:a16="http://schemas.microsoft.com/office/drawing/2014/main" id="{AE7A139C-AFFB-473E-897F-163B0F794409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6488"/>
                  <p14:fade out="7000"/>
                  <p14:bmkLst>
                    <p14:bmk name="Bookmark 1" time="1220"/>
                  </p14:bmkLst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298499" y="6149928"/>
            <a:ext cx="609600" cy="609600"/>
          </a:xfrm>
          <a:prstGeom prst="rect">
            <a:avLst/>
          </a:prstGeom>
        </p:spPr>
      </p:pic>
      <p:pic>
        <p:nvPicPr>
          <p:cNvPr id="88" name="Picture 87" descr="Logo&#10;&#10;Description automatically generated">
            <a:extLst>
              <a:ext uri="{FF2B5EF4-FFF2-40B4-BE49-F238E27FC236}">
                <a16:creationId xmlns:a16="http://schemas.microsoft.com/office/drawing/2014/main" id="{A35320F6-1B0A-4004-9144-34E5C1C619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620" y="2895407"/>
            <a:ext cx="2369534" cy="342312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48B3085-2958-4840-8D03-D89D59CA9D3C}"/>
              </a:ext>
            </a:extLst>
          </p:cNvPr>
          <p:cNvSpPr txBox="1"/>
          <p:nvPr/>
        </p:nvSpPr>
        <p:spPr>
          <a:xfrm>
            <a:off x="1495720" y="6759528"/>
            <a:ext cx="385759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/>
              <a:t>Friday 28 May 2020</a:t>
            </a:r>
          </a:p>
          <a:p>
            <a:r>
              <a:rPr lang="en-US" sz="3600" dirty="0"/>
              <a:t>Via Zoom Meeting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D689C0E5-37E9-4DE7-9EEB-F1230C3E01D2}"/>
              </a:ext>
            </a:extLst>
          </p:cNvPr>
          <p:cNvSpPr txBox="1"/>
          <p:nvPr/>
        </p:nvSpPr>
        <p:spPr>
          <a:xfrm>
            <a:off x="1279713" y="8367738"/>
            <a:ext cx="44470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Slide Show By Bill Personius, 10th Company</a:t>
            </a:r>
            <a:r>
              <a:rPr lang="en-US" baseline="30000" dirty="0"/>
              <a:t>    </a:t>
            </a:r>
            <a:r>
              <a:rPr lang="en-US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413651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128" showWhenStopped="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7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677CBCC-A33C-4408-9076-88B8A42EDCB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86503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962" y="67270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69840" y="7087053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Patrick K. Inglis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May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9DAD7AF-D7CD-4646-8A2E-FF7C76BF6D46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479DD8C-C279-4B41-AB56-2638D93CF1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594" y="70541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89009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B7E64E4-660B-4438-93B1-28B2312B85F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66725"/>
            <a:ext cx="6172199" cy="838665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57" y="700592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59187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E. Arkley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10 November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99F359-0702-4980-8399-8388A328617B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9A342E0-A91B-4120-A606-167A23E89D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645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F46F7C8-C437-4DF9-8790-2812BB2587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10298" cy="83517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7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3866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Elder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November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271ED7E-3EA9-4751-A9B0-AEF5AB99695F}"/>
              </a:ext>
            </a:extLst>
          </p:cNvPr>
          <p:cNvSpPr/>
          <p:nvPr/>
        </p:nvSpPr>
        <p:spPr>
          <a:xfrm>
            <a:off x="68131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8203027-6A64-41CD-8042-E533000D38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2488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6570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66" y="69818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84658" y="2933228"/>
            <a:ext cx="4625927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Steven M. Harris</a:t>
            </a:r>
          </a:p>
          <a:p>
            <a:pPr algn="ctr"/>
            <a:r>
              <a:rPr lang="en-US" sz="2800" b="1" dirty="0"/>
              <a:t>22 August 2015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AC290BC-6416-418E-A7BA-CDDE920BDFA8}"/>
              </a:ext>
            </a:extLst>
          </p:cNvPr>
          <p:cNvSpPr/>
          <p:nvPr/>
        </p:nvSpPr>
        <p:spPr>
          <a:xfrm>
            <a:off x="681317" y="751114"/>
            <a:ext cx="543261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0E5D126B-4070-4457-B8F6-51330DBFE5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2844" y="716686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8447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A9AA0CF-B958-4BA3-BB30-5ED828C41A8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29855" y="186122"/>
            <a:ext cx="13531536" cy="89578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94398" y="885640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Twenty </a:t>
            </a:r>
            <a:r>
              <a:rPr lang="en-US" sz="3200" b="1" dirty="0" err="1"/>
              <a:t>Eigth</a:t>
            </a:r>
            <a:r>
              <a:rPr lang="en-US" sz="3200" b="1" dirty="0"/>
              <a:t> Company </a:t>
            </a:r>
            <a:endParaRPr lang="en-US" sz="3600" b="1" dirty="0"/>
          </a:p>
          <a:p>
            <a:r>
              <a:rPr lang="en-US" sz="34400" dirty="0"/>
              <a:t>28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18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6904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B2E125-4B01-4E92-B1C4-4220DDFCF6B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472"/>
            <a:ext cx="6134100" cy="84028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131" y="69722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3829" y="737950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A. Huetteman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20 June 2006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87ED8E5-8648-4E9A-9C2B-7692676EE2D9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2DEEDCD-E23D-4115-90EA-3B4186E29F7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61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0" y="698799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674067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Christopher R. Blackburn</a:t>
            </a:r>
          </a:p>
          <a:p>
            <a:pPr algn="ctr"/>
            <a:r>
              <a:rPr lang="en-US" sz="2800" b="1" dirty="0"/>
              <a:t>28 January 2018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A64FFC3-2E53-402B-84EF-B0932C5EA3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59900" y="654939"/>
            <a:ext cx="4342543" cy="6196929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01AD10F-0910-4EDE-AE42-34B68C83C6E4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4170626-D7A5-4241-B088-A7D4DA210A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21617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23F6F9A-D753-4126-9FBC-0BB46E9E2D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583" y="477918"/>
            <a:ext cx="6085467" cy="825725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494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52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M. Merrill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15 February 1984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0017D28-2BD6-4929-BBDA-2ADC35002274}"/>
              </a:ext>
            </a:extLst>
          </p:cNvPr>
          <p:cNvSpPr/>
          <p:nvPr/>
        </p:nvSpPr>
        <p:spPr>
          <a:xfrm>
            <a:off x="717176" y="751114"/>
            <a:ext cx="550433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E2184B2-B719-498A-BAB0-CFEFE7549E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3295" y="726519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188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8FD863D-C735-4192-98EE-7DC35287BA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692041" y="-18288"/>
            <a:ext cx="17526650" cy="876332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334316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</a:t>
            </a:r>
            <a:r>
              <a:rPr lang="en-US" sz="3200" b="1" dirty="0"/>
              <a:t>Twenty Ninth Company </a:t>
            </a:r>
            <a:endParaRPr lang="en-US" sz="3600" b="1" dirty="0"/>
          </a:p>
          <a:p>
            <a:r>
              <a:rPr lang="en-US" sz="34400" dirty="0"/>
              <a:t>29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727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F1CB108-0057-43A5-8B83-6EBC004F80A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3120" y="-1"/>
            <a:ext cx="12850907" cy="917635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08592" y="336024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    </a:t>
            </a:r>
            <a:r>
              <a:rPr lang="en-US" sz="3200" b="1" dirty="0"/>
              <a:t>Thirtieth Company </a:t>
            </a:r>
            <a:endParaRPr lang="en-US" sz="3600" b="1" dirty="0"/>
          </a:p>
          <a:p>
            <a:r>
              <a:rPr lang="en-US" sz="34400" dirty="0">
                <a:solidFill>
                  <a:schemeClr val="bg1"/>
                </a:solidFill>
              </a:rPr>
              <a:t>30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58423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848" y="68914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3050" y="677828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Darrill A. Carter</a:t>
            </a:r>
          </a:p>
          <a:p>
            <a:pPr algn="ctr"/>
            <a:r>
              <a:rPr lang="en-US" sz="2800" b="1" dirty="0"/>
              <a:t>18 March 2020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A person wearing glasses and smiling at the camera&#10;&#10;Description automatically generated">
            <a:extLst>
              <a:ext uri="{FF2B5EF4-FFF2-40B4-BE49-F238E27FC236}">
                <a16:creationId xmlns:a16="http://schemas.microsoft.com/office/drawing/2014/main" id="{3697B5DD-1A82-46BB-9B4A-F1508F6794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400" y="1773522"/>
            <a:ext cx="5139807" cy="4878057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C812185-EB03-45D7-B7AF-17C9D5F2634C}"/>
              </a:ext>
            </a:extLst>
          </p:cNvPr>
          <p:cNvSpPr/>
          <p:nvPr/>
        </p:nvSpPr>
        <p:spPr>
          <a:xfrm>
            <a:off x="826400" y="823756"/>
            <a:ext cx="5139807" cy="760584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CAEF2E2-D7B1-4942-A8F8-05A6531FCD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1261" y="716268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121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82F4B3F-FA57-45AD-A785-E3B9C213A8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8150"/>
            <a:ext cx="6134100" cy="835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0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18309" y="735068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Hansen D. Pickerl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April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2848B0-652D-41DF-855F-53A5026BCB30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01A7E68-1CEF-441B-A5D7-8F438B4ED4C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3855" y="720801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9288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EFB5E87-5369-4E91-9B17-BE448AB1E9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85775"/>
            <a:ext cx="6038850" cy="830219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242" y="696769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31109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D. Hogsett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April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27DC508-1026-4B8D-AB38-37E1C7FFC0A5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23F8C41-0D01-4238-89B7-443B06E3A8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7051" y="720651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168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4DE29F9-4864-41B4-953C-979908CCB7E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85774"/>
            <a:ext cx="6134100" cy="83153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6" y="686536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4" y="7387002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A. Nemecek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March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B0B215-FA9E-4C58-88BC-178D3BE97C26}"/>
              </a:ext>
            </a:extLst>
          </p:cNvPr>
          <p:cNvSpPr/>
          <p:nvPr/>
        </p:nvSpPr>
        <p:spPr>
          <a:xfrm>
            <a:off x="681317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DE9884D-BEC3-4438-A7A6-0CE1B4D9B32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318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085C6D-DCE8-4DF5-8688-72D6FE9F374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332816"/>
            <a:ext cx="6187015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1629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68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36458" y="7343667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Alexander Schwan, III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February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FFC0F7E-E1D2-4B20-A0DA-FB62E313E949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EB58D4F-A4B3-43A0-9292-D15639BC320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601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996" y="697530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0E1E369-EB6D-4B41-AFBA-737818294DE0}"/>
              </a:ext>
            </a:extLst>
          </p:cNvPr>
          <p:cNvSpPr txBox="1"/>
          <p:nvPr/>
        </p:nvSpPr>
        <p:spPr>
          <a:xfrm>
            <a:off x="2006978" y="6828267"/>
            <a:ext cx="279704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/>
              <a:t>David Ernest Witt</a:t>
            </a:r>
          </a:p>
          <a:p>
            <a:pPr algn="ctr"/>
            <a:r>
              <a:rPr lang="en-US" sz="2800" b="1" dirty="0"/>
              <a:t>22 October 1977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7" name="Picture 6" descr="A blurry image of a person&#10;&#10;Description automatically generated">
            <a:extLst>
              <a:ext uri="{FF2B5EF4-FFF2-40B4-BE49-F238E27FC236}">
                <a16:creationId xmlns:a16="http://schemas.microsoft.com/office/drawing/2014/main" id="{0EC2DB6C-99F6-44AC-AB03-9FB9FABBA3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5400000">
            <a:off x="617967" y="1355345"/>
            <a:ext cx="5622065" cy="4732778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2DA456B6-E3C5-4AED-A45D-EE5DC0451ADC}"/>
              </a:ext>
            </a:extLst>
          </p:cNvPr>
          <p:cNvSpPr/>
          <p:nvPr/>
        </p:nvSpPr>
        <p:spPr>
          <a:xfrm>
            <a:off x="683540" y="751114"/>
            <a:ext cx="549092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DC976D4-350A-46A2-9275-DF979773AE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745" y="72032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284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9971142-299F-4528-B5C3-C9BFBB223B1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8916" y="-117190"/>
            <a:ext cx="13552961" cy="926119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First Company </a:t>
            </a:r>
            <a:endParaRPr lang="en-US" sz="3600" b="1" dirty="0"/>
          </a:p>
          <a:p>
            <a:r>
              <a:rPr lang="en-US" sz="34400" dirty="0"/>
              <a:t>31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13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F548EC0-B128-45A8-B6DD-EAFC1E2AC6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433" y="698799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Daryl L. Chen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417B8FE-011A-4B34-818F-0A4E04BBBFC6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272A0C7-E858-4964-99C1-D57214920D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221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565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487453" y="3362584"/>
            <a:ext cx="58673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Robert C. Faloona</a:t>
            </a:r>
          </a:p>
          <a:p>
            <a:pPr algn="ctr"/>
            <a:r>
              <a:rPr lang="en-US" sz="2800" b="1" dirty="0"/>
              <a:t>11 Aug 1994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11BFC2C-7E32-4388-AD49-08D98C565CD9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3768734-E979-4516-8E10-BDDF7432C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024" y="707593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2151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A072D-16A9-4770-8B67-5386AB8E56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63798" y="-9671"/>
            <a:ext cx="11574716" cy="915367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</a:t>
            </a:r>
            <a:r>
              <a:rPr lang="en-US" sz="3200" b="1" dirty="0"/>
              <a:t>Thirty Second Company </a:t>
            </a:r>
            <a:endParaRPr lang="en-US" sz="3600" b="1" dirty="0"/>
          </a:p>
          <a:p>
            <a:r>
              <a:rPr lang="en-US" sz="34400" dirty="0"/>
              <a:t>32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134" y="7089727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7141" y="720762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289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773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9896" y="3367105"/>
            <a:ext cx="6776815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David D. Atchison</a:t>
            </a:r>
          </a:p>
          <a:p>
            <a:pPr algn="ctr"/>
            <a:r>
              <a:rPr lang="en-US" sz="2800" b="1" dirty="0"/>
              <a:t>16 Aug 2012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CD028B-50D3-423A-9890-A70BE0CF1CAF}"/>
              </a:ext>
            </a:extLst>
          </p:cNvPr>
          <p:cNvSpPr/>
          <p:nvPr/>
        </p:nvSpPr>
        <p:spPr>
          <a:xfrm>
            <a:off x="699247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5155CBA-9CFC-4171-8CFD-866B2E5F1FE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341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95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4860" y="698798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507609" y="3381753"/>
            <a:ext cx="5706034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Adrian K. Lash</a:t>
            </a:r>
          </a:p>
          <a:p>
            <a:pPr algn="ctr"/>
            <a:r>
              <a:rPr lang="en-US" sz="2800" b="1" dirty="0"/>
              <a:t>14 February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49135CA-C007-47C7-B645-F16403801777}"/>
              </a:ext>
            </a:extLst>
          </p:cNvPr>
          <p:cNvSpPr/>
          <p:nvPr/>
        </p:nvSpPr>
        <p:spPr>
          <a:xfrm>
            <a:off x="627529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3DC56F4-4423-4E45-ACB7-A4B677CC90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14" y="721038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897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B784596-7315-446D-A13B-4EA696D4FC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70297"/>
            <a:ext cx="7137651" cy="931429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882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Fourth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7593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49077F2-D4DB-4B84-BC31-9C9BDBDE002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09585" y="-655"/>
            <a:ext cx="13783275" cy="918885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Third Company </a:t>
            </a:r>
            <a:endParaRPr lang="en-US" sz="3600" b="1" dirty="0"/>
          </a:p>
          <a:p>
            <a:r>
              <a:rPr lang="en-US" sz="34400" dirty="0"/>
              <a:t>33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22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31E745-6E88-429F-B61F-45D52A433E1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6239" y="476249"/>
            <a:ext cx="6134100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529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73346" y="738788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Charlie L. Meyers, Jr.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October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9200C48-725A-457D-AA22-D9EB15B2936C}"/>
              </a:ext>
            </a:extLst>
          </p:cNvPr>
          <p:cNvSpPr/>
          <p:nvPr/>
        </p:nvSpPr>
        <p:spPr>
          <a:xfrm>
            <a:off x="645459" y="751114"/>
            <a:ext cx="555811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99369A-84B5-4BA1-9731-571BB8011D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1449" y="731622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7510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4109406-855D-4B73-BFC0-8D63B57D7CD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54617" y="0"/>
            <a:ext cx="12192000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Fourth Company </a:t>
            </a:r>
            <a:endParaRPr lang="en-US" sz="3600" b="1" dirty="0"/>
          </a:p>
          <a:p>
            <a:r>
              <a:rPr lang="en-US" sz="34400" dirty="0"/>
              <a:t>34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1276" y="7053871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3177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DCF419-D336-4C92-85D9-7ACA07697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2552" y="516018"/>
            <a:ext cx="61234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772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1610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Kenneth B. Hall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1EC3EFF-AA08-4140-81E0-3F283BF8F8A4}"/>
              </a:ext>
            </a:extLst>
          </p:cNvPr>
          <p:cNvSpPr/>
          <p:nvPr/>
        </p:nvSpPr>
        <p:spPr>
          <a:xfrm>
            <a:off x="62752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084F734-3714-4DBB-819D-CA3A7C26F5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985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470" y="699659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074732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Thomas J. Kean</a:t>
            </a:r>
          </a:p>
          <a:p>
            <a:pPr algn="ctr"/>
            <a:r>
              <a:rPr lang="en-US" sz="2800" b="1" dirty="0"/>
              <a:t>16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Thomas John Kean">
            <a:extLst>
              <a:ext uri="{FF2B5EF4-FFF2-40B4-BE49-F238E27FC236}">
                <a16:creationId xmlns:a16="http://schemas.microsoft.com/office/drawing/2014/main" id="{1293EB07-7634-4DB9-973A-EDC2675C19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3785" y="1663619"/>
            <a:ext cx="4787208" cy="4787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E7A5EDF-AE74-4F2D-8CDB-1C15BEA06BD2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6C8CB296-4730-423A-8105-94F44456D8A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8568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3C4570-9F5B-4CCB-B7EA-C1B14BE02C4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61" b="16808"/>
          <a:stretch/>
        </p:blipFill>
        <p:spPr>
          <a:xfrm>
            <a:off x="0" y="-595591"/>
            <a:ext cx="7212298" cy="9988815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959369" y="734266"/>
            <a:ext cx="5114859" cy="773028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3347" y="7089728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3A6CD2F8-0DB9-415F-88AE-8E6BAA598E6F}"/>
              </a:ext>
            </a:extLst>
          </p:cNvPr>
          <p:cNvSpPr txBox="1"/>
          <p:nvPr/>
        </p:nvSpPr>
        <p:spPr>
          <a:xfrm>
            <a:off x="1327290" y="1243306"/>
            <a:ext cx="41485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Thirty Fifth Compa</a:t>
            </a:r>
            <a:r>
              <a:rPr lang="en-US" sz="3600" dirty="0"/>
              <a:t>ny</a:t>
            </a:r>
          </a:p>
          <a:p>
            <a:endParaRPr lang="en-US" sz="3600" dirty="0">
              <a:solidFill>
                <a:schemeClr val="bg1"/>
              </a:solidFill>
            </a:endParaRPr>
          </a:p>
          <a:p>
            <a:r>
              <a:rPr lang="en-US" sz="3600" dirty="0">
                <a:solidFill>
                  <a:schemeClr val="bg1"/>
                </a:solidFill>
              </a:rPr>
              <a:t> </a:t>
            </a:r>
            <a:endParaRPr lang="en-US" sz="34400" dirty="0">
              <a:solidFill>
                <a:schemeClr val="bg1"/>
              </a:solidFill>
            </a:endParaRPr>
          </a:p>
          <a:p>
            <a:endParaRPr lang="en-US" sz="13800" dirty="0"/>
          </a:p>
          <a:p>
            <a:r>
              <a:rPr lang="en-US" sz="13800" dirty="0"/>
              <a:t>   35</a:t>
            </a:r>
          </a:p>
        </p:txBody>
      </p:sp>
    </p:spTree>
    <p:extLst>
      <p:ext uri="{BB962C8B-B14F-4D97-AF65-F5344CB8AC3E}">
        <p14:creationId xmlns:p14="http://schemas.microsoft.com/office/powerpoint/2010/main" val="34667785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800" y="69860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883114" y="3546004"/>
            <a:ext cx="5064877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Gerald W. Fonville</a:t>
            </a:r>
          </a:p>
          <a:p>
            <a:pPr algn="ctr"/>
            <a:r>
              <a:rPr lang="en-US" sz="2800" b="1" dirty="0"/>
              <a:t>12 June 1993</a:t>
            </a:r>
          </a:p>
          <a:p>
            <a:pPr algn="ctr"/>
            <a:r>
              <a:rPr lang="en-US" sz="2800" b="1" dirty="0"/>
              <a:t>Non-Graduate</a:t>
            </a:r>
          </a:p>
          <a:p>
            <a:pPr algn="ctr"/>
            <a:endParaRPr lang="en-US" sz="28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F78A069-7104-45D3-852C-462C30492C27}"/>
              </a:ext>
            </a:extLst>
          </p:cNvPr>
          <p:cNvSpPr/>
          <p:nvPr/>
        </p:nvSpPr>
        <p:spPr>
          <a:xfrm>
            <a:off x="645459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4AF37D13-3A43-4999-AA4E-F4C988DEE5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4914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7958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392C45E-5B7E-4ED4-84DC-31A6C4730E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783"/>
            <a:ext cx="9090212" cy="1356880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   </a:t>
            </a:r>
            <a:r>
              <a:rPr lang="en-US" sz="3200" b="1" dirty="0"/>
              <a:t>Thirty Sixth Company </a:t>
            </a:r>
            <a:endParaRPr lang="en-US" sz="3600" b="1" dirty="0"/>
          </a:p>
          <a:p>
            <a:r>
              <a:rPr lang="en-US" sz="34400" dirty="0"/>
              <a:t>36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2992" y="6946296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1785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669861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7060" y="3402964"/>
            <a:ext cx="4534911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Glenn Nagata</a:t>
            </a:r>
          </a:p>
          <a:p>
            <a:pPr algn="ctr"/>
            <a:r>
              <a:rPr lang="en-US" sz="2800" b="1" dirty="0"/>
              <a:t>25 Aug 2005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CE9A8C0-D890-434F-8EB3-AEACE22AEC47}"/>
              </a:ext>
            </a:extLst>
          </p:cNvPr>
          <p:cNvSpPr/>
          <p:nvPr/>
        </p:nvSpPr>
        <p:spPr>
          <a:xfrm>
            <a:off x="663387" y="751114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221A4C0C-047C-4E50-8F8E-B3C0503D08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4269" y="70448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940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ilitary Traditions - October 4, 2019 | Kansas Public Radio">
            <a:extLst>
              <a:ext uri="{FF2B5EF4-FFF2-40B4-BE49-F238E27FC236}">
                <a16:creationId xmlns:a16="http://schemas.microsoft.com/office/drawing/2014/main" id="{7AD4303F-B40C-4FDD-83D1-D032FE4D549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B834CFA-4280-4E07-A5BD-4CB40ECA15A7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6200" y="968189"/>
            <a:ext cx="6705600" cy="1099018"/>
          </a:xfrm>
          <a:prstGeom prst="rect">
            <a:avLst/>
          </a:prstGeom>
        </p:spPr>
      </p:pic>
      <p:pic>
        <p:nvPicPr>
          <p:cNvPr id="5" name="taps">
            <a:hlinkClick r:id="" action="ppaction://media"/>
            <a:extLst>
              <a:ext uri="{FF2B5EF4-FFF2-40B4-BE49-F238E27FC236}">
                <a16:creationId xmlns:a16="http://schemas.microsoft.com/office/drawing/2014/main" id="{ED18EB41-4511-4DDB-972E-E4812D723D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322294" y="5486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96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86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68C196B-4ECA-433C-A05B-EDB5DB29E85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5226" y="241300"/>
            <a:ext cx="62102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41301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149" y="66885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30790" y="7252005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Anthony G. Gragg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26 June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42AFCAE-805D-4A95-8E2F-CA6B481F6867}"/>
              </a:ext>
            </a:extLst>
          </p:cNvPr>
          <p:cNvSpPr/>
          <p:nvPr/>
        </p:nvSpPr>
        <p:spPr>
          <a:xfrm>
            <a:off x="717176" y="577850"/>
            <a:ext cx="5486400" cy="772568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0214E6C-17E2-4613-BF6C-87DB5D85D72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1236" y="705863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865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Blue Angels #s 1 2 3 4 Poster by jonlongphotography | Society6">
            <a:extLst>
              <a:ext uri="{FF2B5EF4-FFF2-40B4-BE49-F238E27FC236}">
                <a16:creationId xmlns:a16="http://schemas.microsoft.com/office/drawing/2014/main" id="{F856AA0A-209B-493D-872B-63E4E6086B8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6858000" cy="9144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4576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nline Media 6" title="Blue Angels flyover 2020 Naval Academy graduates">
            <a:hlinkClick r:id="" action="ppaction://media"/>
            <a:extLst>
              <a:ext uri="{FF2B5EF4-FFF2-40B4-BE49-F238E27FC236}">
                <a16:creationId xmlns:a16="http://schemas.microsoft.com/office/drawing/2014/main" id="{E79CE1F4-B3FB-4C1C-AAAF-20033347292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-5403489" y="0"/>
            <a:ext cx="15992055" cy="903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9152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000">
        <p:fade/>
      </p:transition>
    </mc:Choice>
    <mc:Fallback xmlns="">
      <p:transition spd="slow" advClick="0" advTm="1700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red and white flag&#10;&#10;Description automatically generated with medium confidence">
            <a:extLst>
              <a:ext uri="{FF2B5EF4-FFF2-40B4-BE49-F238E27FC236}">
                <a16:creationId xmlns:a16="http://schemas.microsoft.com/office/drawing/2014/main" id="{9F454FF7-1AA2-410D-9FD5-5D5DF25A62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V="1">
            <a:off x="-2426990" y="2426990"/>
            <a:ext cx="1171198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0422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61000">
        <p:fade/>
      </p:transition>
    </mc:Choice>
    <mc:Fallback xmlns="">
      <p:transition spd="slow" advClick="0" advTm="6100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Usna Stock Photos and Images | agefotostock">
            <a:extLst>
              <a:ext uri="{FF2B5EF4-FFF2-40B4-BE49-F238E27FC236}">
                <a16:creationId xmlns:a16="http://schemas.microsoft.com/office/drawing/2014/main" id="{0F438AF9-3B3C-42DB-B0EC-773A0CA071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0" y="0"/>
            <a:ext cx="7517117" cy="9144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441520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381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4CBA5CC-1057-4DE6-BD86-417CD5A39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6367"/>
            <a:ext cx="6134100" cy="8253099"/>
          </a:xfrm>
          <a:prstGeom prst="rect">
            <a:avLst/>
          </a:prstGeom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AF0F0AD2-13FE-4DB0-A02D-0CC8234ECE71}"/>
              </a:ext>
            </a:extLst>
          </p:cNvPr>
          <p:cNvSpPr/>
          <p:nvPr/>
        </p:nvSpPr>
        <p:spPr>
          <a:xfrm>
            <a:off x="4191000" y="8048625"/>
            <a:ext cx="495300" cy="428625"/>
          </a:xfrm>
          <a:prstGeom prst="ellipse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63" y="698206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5231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B. Blackwell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December 2004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88983AAF-B2F7-4B54-9C4F-416FE155AE28}"/>
              </a:ext>
            </a:extLst>
          </p:cNvPr>
          <p:cNvSpPr/>
          <p:nvPr/>
        </p:nvSpPr>
        <p:spPr>
          <a:xfrm>
            <a:off x="717176" y="751114"/>
            <a:ext cx="545054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2A480BE6-8FAD-4D12-BA79-34773E59E0A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3130" y="72851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839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E9335D0-B84E-43D6-8B00-16B116CE4E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71476" y="476250"/>
            <a:ext cx="6048374" cy="832746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83" y="702945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38226" y="7285561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Larry J. Burks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January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C4A7C2E-169C-4D5C-B6EE-0578CF29D60F}"/>
              </a:ext>
            </a:extLst>
          </p:cNvPr>
          <p:cNvSpPr/>
          <p:nvPr/>
        </p:nvSpPr>
        <p:spPr>
          <a:xfrm>
            <a:off x="681318" y="751114"/>
            <a:ext cx="552225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46EFF1-52FD-47AF-9139-FB88A15CD28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5939" y="728658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270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53B371D-DBD9-4330-910C-35995CDB894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8989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77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14187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D. Lundgren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2003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64B5FFF-2925-47F3-8D44-767299BC01B5}"/>
              </a:ext>
            </a:extLst>
          </p:cNvPr>
          <p:cNvSpPr/>
          <p:nvPr/>
        </p:nvSpPr>
        <p:spPr>
          <a:xfrm>
            <a:off x="735105" y="751114"/>
            <a:ext cx="545054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95C7075-92C1-49E1-9CD3-C4847C63A29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67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96B0965E-EE19-45D6-B3AA-43B89126495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323" y="561974"/>
            <a:ext cx="6276975" cy="830492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97808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175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B. McGee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4 November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830F554-FFA1-4F7C-A03D-D03706D98D78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8E8DC7A4-6CF2-4951-8474-61AB4CC208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0003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284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A72A9A2-5FCE-452B-BF40-56ED0A6B3E1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77086"/>
            <a:ext cx="6134099" cy="830900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30" y="7136638"/>
            <a:ext cx="1164710" cy="1164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28413" y="6973434"/>
            <a:ext cx="4081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Sharon L. Sheffield/Raum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April 2011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60832A-5259-45B9-B893-FBBEE90F6754}"/>
              </a:ext>
            </a:extLst>
          </p:cNvPr>
          <p:cNvSpPr/>
          <p:nvPr/>
        </p:nvSpPr>
        <p:spPr>
          <a:xfrm>
            <a:off x="663387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A4B3F9-8062-4E63-B6E9-C913DE4670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4204" y="73717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219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" name="Picture 77">
            <a:hlinkClick r:id="rId2" action="ppaction://hlinksldjump"/>
            <a:extLst>
              <a:ext uri="{FF2B5EF4-FFF2-40B4-BE49-F238E27FC236}">
                <a16:creationId xmlns:a16="http://schemas.microsoft.com/office/drawing/2014/main" id="{28BA2308-5FED-4C41-845F-2C60B01B22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654" y="1884460"/>
            <a:ext cx="429470" cy="579254"/>
          </a:xfrm>
          <a:prstGeom prst="rect">
            <a:avLst/>
          </a:prstGeom>
        </p:spPr>
      </p:pic>
      <p:pic>
        <p:nvPicPr>
          <p:cNvPr id="193" name="Picture 192">
            <a:hlinkClick r:id="rId4" action="ppaction://hlinksldjump"/>
            <a:extLst>
              <a:ext uri="{FF2B5EF4-FFF2-40B4-BE49-F238E27FC236}">
                <a16:creationId xmlns:a16="http://schemas.microsoft.com/office/drawing/2014/main" id="{7A207AC4-18D9-4153-8B98-2BCE2658AF0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31593" y="5034467"/>
            <a:ext cx="450843" cy="621442"/>
          </a:xfrm>
          <a:prstGeom prst="rect">
            <a:avLst/>
          </a:prstGeom>
        </p:spPr>
      </p:pic>
      <p:sp>
        <p:nvSpPr>
          <p:cNvPr id="194" name="Rectangle 193">
            <a:extLst>
              <a:ext uri="{FF2B5EF4-FFF2-40B4-BE49-F238E27FC236}">
                <a16:creationId xmlns:a16="http://schemas.microsoft.com/office/drawing/2014/main" id="{73B3B01D-A7B6-4877-8DE9-3FD1A39138B1}"/>
              </a:ext>
            </a:extLst>
          </p:cNvPr>
          <p:cNvSpPr/>
          <p:nvPr/>
        </p:nvSpPr>
        <p:spPr>
          <a:xfrm>
            <a:off x="824757" y="4995193"/>
            <a:ext cx="5609023" cy="463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72" name="Picture 171">
            <a:hlinkClick r:id="rId6" action="ppaction://hlinksldjump"/>
            <a:extLst>
              <a:ext uri="{FF2B5EF4-FFF2-40B4-BE49-F238E27FC236}">
                <a16:creationId xmlns:a16="http://schemas.microsoft.com/office/drawing/2014/main" id="{31E6AA39-5EA1-4DB6-8834-AF5212611B1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64680" y="3803953"/>
            <a:ext cx="442283" cy="596536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B2913E11-3C15-4B29-A9ED-3702412101AA}"/>
              </a:ext>
            </a:extLst>
          </p:cNvPr>
          <p:cNvGrpSpPr/>
          <p:nvPr/>
        </p:nvGrpSpPr>
        <p:grpSpPr>
          <a:xfrm>
            <a:off x="922304" y="3794979"/>
            <a:ext cx="4991736" cy="1188813"/>
            <a:chOff x="429319" y="4311812"/>
            <a:chExt cx="4991736" cy="1188813"/>
          </a:xfrm>
        </p:grpSpPr>
        <p:pic>
          <p:nvPicPr>
            <p:cNvPr id="129" name="Picture 128">
              <a:hlinkClick r:id="rId2" action="ppaction://hlinksldjump"/>
              <a:extLst>
                <a:ext uri="{FF2B5EF4-FFF2-40B4-BE49-F238E27FC236}">
                  <a16:creationId xmlns:a16="http://schemas.microsoft.com/office/drawing/2014/main" id="{15DDD8AF-8639-422E-8A00-9DB8DE7FE6D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26095" y="4311812"/>
              <a:ext cx="420967" cy="613686"/>
            </a:xfrm>
            <a:prstGeom prst="rect">
              <a:avLst/>
            </a:prstGeom>
          </p:spPr>
        </p:pic>
        <p:pic>
          <p:nvPicPr>
            <p:cNvPr id="173" name="Picture 172">
              <a:hlinkClick r:id="rId9" action="ppaction://hlinksldjump"/>
              <a:extLst>
                <a:ext uri="{FF2B5EF4-FFF2-40B4-BE49-F238E27FC236}">
                  <a16:creationId xmlns:a16="http://schemas.microsoft.com/office/drawing/2014/main" id="{CA4538CA-CF60-4F2F-B2FE-DE168B76922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35543" y="4321198"/>
              <a:ext cx="434216" cy="591272"/>
            </a:xfrm>
            <a:prstGeom prst="rect">
              <a:avLst/>
            </a:prstGeom>
          </p:spPr>
        </p:pic>
        <p:pic>
          <p:nvPicPr>
            <p:cNvPr id="174" name="Picture 173">
              <a:hlinkClick r:id="rId11" action="ppaction://hlinksldjump"/>
              <a:extLst>
                <a:ext uri="{FF2B5EF4-FFF2-40B4-BE49-F238E27FC236}">
                  <a16:creationId xmlns:a16="http://schemas.microsoft.com/office/drawing/2014/main" id="{F5D52741-2FB4-4F11-8B00-54C165499B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1158" y="4316562"/>
              <a:ext cx="420981" cy="595826"/>
            </a:xfrm>
            <a:prstGeom prst="rect">
              <a:avLst/>
            </a:prstGeom>
          </p:spPr>
        </p:pic>
        <p:pic>
          <p:nvPicPr>
            <p:cNvPr id="175" name="Picture 174">
              <a:hlinkClick r:id="rId13" action="ppaction://hlinksldjump"/>
              <a:extLst>
                <a:ext uri="{FF2B5EF4-FFF2-40B4-BE49-F238E27FC236}">
                  <a16:creationId xmlns:a16="http://schemas.microsoft.com/office/drawing/2014/main" id="{6C3767E7-F18D-4AF4-9762-07BAF0677C6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62036" y="4318263"/>
              <a:ext cx="442500" cy="593102"/>
            </a:xfrm>
            <a:prstGeom prst="rect">
              <a:avLst/>
            </a:prstGeom>
          </p:spPr>
        </p:pic>
        <p:pic>
          <p:nvPicPr>
            <p:cNvPr id="176" name="Picture 175">
              <a:hlinkClick r:id="rId15" action="ppaction://hlinksldjump"/>
              <a:extLst>
                <a:ext uri="{FF2B5EF4-FFF2-40B4-BE49-F238E27FC236}">
                  <a16:creationId xmlns:a16="http://schemas.microsoft.com/office/drawing/2014/main" id="{8C52AAA7-5E98-4154-98F5-5220F35EF0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61371" y="4311812"/>
              <a:ext cx="441773" cy="599549"/>
            </a:xfrm>
            <a:prstGeom prst="rect">
              <a:avLst/>
            </a:prstGeom>
          </p:spPr>
        </p:pic>
        <p:pic>
          <p:nvPicPr>
            <p:cNvPr id="177" name="Picture 176">
              <a:hlinkClick r:id="rId17" action="ppaction://hlinksldjump"/>
              <a:extLst>
                <a:ext uri="{FF2B5EF4-FFF2-40B4-BE49-F238E27FC236}">
                  <a16:creationId xmlns:a16="http://schemas.microsoft.com/office/drawing/2014/main" id="{91AD7D29-A947-479B-BD4B-2D747789E78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23167" y="4318262"/>
              <a:ext cx="434455" cy="597097"/>
            </a:xfrm>
            <a:prstGeom prst="rect">
              <a:avLst/>
            </a:prstGeom>
          </p:spPr>
        </p:pic>
        <p:pic>
          <p:nvPicPr>
            <p:cNvPr id="178" name="Picture 177">
              <a:hlinkClick r:id="rId19" action="ppaction://hlinksldjump"/>
              <a:extLst>
                <a:ext uri="{FF2B5EF4-FFF2-40B4-BE49-F238E27FC236}">
                  <a16:creationId xmlns:a16="http://schemas.microsoft.com/office/drawing/2014/main" id="{753EA502-B5BA-4D49-8528-AA76D99E2B6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86601" y="4317388"/>
              <a:ext cx="434454" cy="593971"/>
            </a:xfrm>
            <a:prstGeom prst="rect">
              <a:avLst/>
            </a:prstGeom>
          </p:spPr>
        </p:pic>
        <p:pic>
          <p:nvPicPr>
            <p:cNvPr id="179" name="Picture 178">
              <a:hlinkClick r:id="rId21" action="ppaction://hlinksldjump"/>
              <a:extLst>
                <a:ext uri="{FF2B5EF4-FFF2-40B4-BE49-F238E27FC236}">
                  <a16:creationId xmlns:a16="http://schemas.microsoft.com/office/drawing/2014/main" id="{B014EBE5-BD14-4032-95EF-F79754C971C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29319" y="4897887"/>
              <a:ext cx="441773" cy="597298"/>
            </a:xfrm>
            <a:prstGeom prst="rect">
              <a:avLst/>
            </a:prstGeom>
          </p:spPr>
        </p:pic>
        <p:pic>
          <p:nvPicPr>
            <p:cNvPr id="180" name="Picture 179">
              <a:hlinkClick r:id="rId23" action="ppaction://hlinksldjump"/>
              <a:extLst>
                <a:ext uri="{FF2B5EF4-FFF2-40B4-BE49-F238E27FC236}">
                  <a16:creationId xmlns:a16="http://schemas.microsoft.com/office/drawing/2014/main" id="{55A50E91-6F63-47D9-9F9D-5C1A26F9A95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02319" y="4907534"/>
              <a:ext cx="416776" cy="593091"/>
            </a:xfrm>
            <a:prstGeom prst="rect">
              <a:avLst/>
            </a:prstGeom>
          </p:spPr>
        </p:pic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DDDF13E2-717A-4C04-9B5E-25FAA13BF95F}"/>
              </a:ext>
            </a:extLst>
          </p:cNvPr>
          <p:cNvGrpSpPr/>
          <p:nvPr/>
        </p:nvGrpSpPr>
        <p:grpSpPr>
          <a:xfrm>
            <a:off x="896471" y="4358555"/>
            <a:ext cx="5029328" cy="1306088"/>
            <a:chOff x="896471" y="4358555"/>
            <a:chExt cx="5029328" cy="1306088"/>
          </a:xfrm>
        </p:grpSpPr>
        <p:pic>
          <p:nvPicPr>
            <p:cNvPr id="183" name="Picture 182">
              <a:hlinkClick r:id="rId25" action="ppaction://hlinksldjump"/>
              <a:extLst>
                <a:ext uri="{FF2B5EF4-FFF2-40B4-BE49-F238E27FC236}">
                  <a16:creationId xmlns:a16="http://schemas.microsoft.com/office/drawing/2014/main" id="{CE68818D-BAA4-4852-B365-CBB6596BD64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03665" y="4364850"/>
              <a:ext cx="449848" cy="644138"/>
            </a:xfrm>
            <a:prstGeom prst="rect">
              <a:avLst/>
            </a:prstGeom>
          </p:spPr>
        </p:pic>
        <p:pic>
          <p:nvPicPr>
            <p:cNvPr id="184" name="Picture 183">
              <a:hlinkClick r:id="rId27" action="ppaction://hlinksldjump"/>
              <a:extLst>
                <a:ext uri="{FF2B5EF4-FFF2-40B4-BE49-F238E27FC236}">
                  <a16:creationId xmlns:a16="http://schemas.microsoft.com/office/drawing/2014/main" id="{68A24F4B-1DD2-485D-9E98-34F5FC5E138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66954" y="4365973"/>
              <a:ext cx="429710" cy="643013"/>
            </a:xfrm>
            <a:prstGeom prst="rect">
              <a:avLst/>
            </a:prstGeom>
          </p:spPr>
        </p:pic>
        <p:pic>
          <p:nvPicPr>
            <p:cNvPr id="185" name="Picture 184">
              <a:hlinkClick r:id="rId29" action="ppaction://hlinksldjump"/>
              <a:extLst>
                <a:ext uri="{FF2B5EF4-FFF2-40B4-BE49-F238E27FC236}">
                  <a16:creationId xmlns:a16="http://schemas.microsoft.com/office/drawing/2014/main" id="{A89A30C2-21C0-4A7C-A7AA-B98D9BFF7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1842" y="4360187"/>
              <a:ext cx="422977" cy="644138"/>
            </a:xfrm>
            <a:prstGeom prst="rect">
              <a:avLst/>
            </a:prstGeom>
          </p:spPr>
        </p:pic>
        <p:pic>
          <p:nvPicPr>
            <p:cNvPr id="186" name="Picture 185">
              <a:hlinkClick r:id="rId31" action="ppaction://hlinksldjump"/>
              <a:extLst>
                <a:ext uri="{FF2B5EF4-FFF2-40B4-BE49-F238E27FC236}">
                  <a16:creationId xmlns:a16="http://schemas.microsoft.com/office/drawing/2014/main" id="{E62CAA72-38EF-4D4A-9688-A502D37F19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64620" y="4358555"/>
              <a:ext cx="436791" cy="647429"/>
            </a:xfrm>
            <a:prstGeom prst="rect">
              <a:avLst/>
            </a:prstGeom>
          </p:spPr>
        </p:pic>
        <p:pic>
          <p:nvPicPr>
            <p:cNvPr id="187" name="Picture 186">
              <a:hlinkClick r:id="rId33" action="ppaction://hlinksldjump"/>
              <a:extLst>
                <a:ext uri="{FF2B5EF4-FFF2-40B4-BE49-F238E27FC236}">
                  <a16:creationId xmlns:a16="http://schemas.microsoft.com/office/drawing/2014/main" id="{9B4EC14F-E47F-468A-989B-4CE38EA963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3845" y="4364850"/>
              <a:ext cx="411438" cy="639181"/>
            </a:xfrm>
            <a:prstGeom prst="rect">
              <a:avLst/>
            </a:prstGeom>
          </p:spPr>
        </p:pic>
        <p:pic>
          <p:nvPicPr>
            <p:cNvPr id="188" name="Picture 187">
              <a:hlinkClick r:id="rId35" action="ppaction://hlinksldjump"/>
              <a:extLst>
                <a:ext uri="{FF2B5EF4-FFF2-40B4-BE49-F238E27FC236}">
                  <a16:creationId xmlns:a16="http://schemas.microsoft.com/office/drawing/2014/main" id="{A2B89B65-6D69-455D-8F3D-9E925F57C40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53783" y="4366386"/>
              <a:ext cx="448126" cy="639181"/>
            </a:xfrm>
            <a:prstGeom prst="rect">
              <a:avLst/>
            </a:prstGeom>
          </p:spPr>
        </p:pic>
        <p:pic>
          <p:nvPicPr>
            <p:cNvPr id="189" name="Picture 188">
              <a:hlinkClick r:id="rId37" action="ppaction://hlinksldjump"/>
              <a:extLst>
                <a:ext uri="{FF2B5EF4-FFF2-40B4-BE49-F238E27FC236}">
                  <a16:creationId xmlns:a16="http://schemas.microsoft.com/office/drawing/2014/main" id="{0FE30A57-927B-48DC-9558-FF720B2CE7C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0725" y="4360094"/>
              <a:ext cx="434246" cy="645889"/>
            </a:xfrm>
            <a:prstGeom prst="rect">
              <a:avLst/>
            </a:prstGeom>
          </p:spPr>
        </p:pic>
        <p:pic>
          <p:nvPicPr>
            <p:cNvPr id="190" name="Picture 189">
              <a:hlinkClick r:id="rId39" action="ppaction://hlinksldjump"/>
              <a:extLst>
                <a:ext uri="{FF2B5EF4-FFF2-40B4-BE49-F238E27FC236}">
                  <a16:creationId xmlns:a16="http://schemas.microsoft.com/office/drawing/2014/main" id="{B0C112BE-AD5A-4C19-AB3A-A823D220A5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90049" y="4364635"/>
              <a:ext cx="435750" cy="641349"/>
            </a:xfrm>
            <a:prstGeom prst="rect">
              <a:avLst/>
            </a:prstGeom>
          </p:spPr>
        </p:pic>
        <p:pic>
          <p:nvPicPr>
            <p:cNvPr id="191" name="Picture 190">
              <a:hlinkClick r:id="rId41" action="ppaction://hlinksldjump"/>
              <a:extLst>
                <a:ext uri="{FF2B5EF4-FFF2-40B4-BE49-F238E27FC236}">
                  <a16:creationId xmlns:a16="http://schemas.microsoft.com/office/drawing/2014/main" id="{ADB39E3C-76D3-48F7-912E-01B81840104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96471" y="5025470"/>
              <a:ext cx="470791" cy="639173"/>
            </a:xfrm>
            <a:prstGeom prst="rect">
              <a:avLst/>
            </a:prstGeom>
          </p:spPr>
        </p:pic>
        <p:pic>
          <p:nvPicPr>
            <p:cNvPr id="192" name="Picture 191">
              <a:hlinkClick r:id="rId43" action="ppaction://hlinksldjump"/>
              <a:extLst>
                <a:ext uri="{FF2B5EF4-FFF2-40B4-BE49-F238E27FC236}">
                  <a16:creationId xmlns:a16="http://schemas.microsoft.com/office/drawing/2014/main" id="{A87DFB17-91E5-44F1-92AD-C144872BFF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89902" y="5017104"/>
              <a:ext cx="414583" cy="636038"/>
            </a:xfrm>
            <a:prstGeom prst="rect">
              <a:avLst/>
            </a:prstGeom>
          </p:spPr>
        </p:pic>
        <p:pic>
          <p:nvPicPr>
            <p:cNvPr id="181" name="Picture 180">
              <a:hlinkClick r:id="rId45" action="ppaction://hlinksldjump"/>
              <a:extLst>
                <a:ext uri="{FF2B5EF4-FFF2-40B4-BE49-F238E27FC236}">
                  <a16:creationId xmlns:a16="http://schemas.microsoft.com/office/drawing/2014/main" id="{3F3E1CB1-4624-4FB5-8BBA-50B59FC044E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43307" y="4394151"/>
              <a:ext cx="441143" cy="599549"/>
            </a:xfrm>
            <a:prstGeom prst="rect">
              <a:avLst/>
            </a:prstGeom>
          </p:spPr>
        </p:pic>
      </p:grpSp>
      <p:pic>
        <p:nvPicPr>
          <p:cNvPr id="128" name="Picture 127">
            <a:hlinkClick r:id="rId47" action="ppaction://hlinksldjump"/>
            <a:extLst>
              <a:ext uri="{FF2B5EF4-FFF2-40B4-BE49-F238E27FC236}">
                <a16:creationId xmlns:a16="http://schemas.microsoft.com/office/drawing/2014/main" id="{564AE792-BEBE-4588-A881-47A18F5CEF22}"/>
              </a:ext>
            </a:extLst>
          </p:cNvPr>
          <p:cNvPicPr>
            <a:picLocks noChangeAspect="1"/>
          </p:cNvPicPr>
          <p:nvPr/>
        </p:nvPicPr>
        <p:blipFill rotWithShape="1">
          <a:blip r:embed="rId4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04176" y="3101726"/>
            <a:ext cx="448596" cy="635939"/>
          </a:xfrm>
          <a:prstGeom prst="rect">
            <a:avLst/>
          </a:prstGeom>
        </p:spPr>
      </p:pic>
      <p:pic>
        <p:nvPicPr>
          <p:cNvPr id="159" name="Picture 158">
            <a:hlinkClick r:id="rId49" action="ppaction://hlinksldjump"/>
            <a:extLst>
              <a:ext uri="{FF2B5EF4-FFF2-40B4-BE49-F238E27FC236}">
                <a16:creationId xmlns:a16="http://schemas.microsoft.com/office/drawing/2014/main" id="{A48B22A9-CC0C-4249-A75B-F3D7D43E9A5E}"/>
              </a:ext>
            </a:extLst>
          </p:cNvPr>
          <p:cNvPicPr>
            <a:picLocks noChangeAspect="1"/>
          </p:cNvPicPr>
          <p:nvPr/>
        </p:nvPicPr>
        <p:blipFill rotWithShape="1">
          <a:blip r:embed="rId5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27167" y="3115208"/>
            <a:ext cx="442283" cy="633552"/>
          </a:xfrm>
          <a:prstGeom prst="rect">
            <a:avLst/>
          </a:prstGeom>
        </p:spPr>
      </p:pic>
      <p:pic>
        <p:nvPicPr>
          <p:cNvPr id="160" name="Picture 159">
            <a:hlinkClick r:id="rId51" action="ppaction://hlinksldjump"/>
            <a:extLst>
              <a:ext uri="{FF2B5EF4-FFF2-40B4-BE49-F238E27FC236}">
                <a16:creationId xmlns:a16="http://schemas.microsoft.com/office/drawing/2014/main" id="{61CD5F07-EBC9-402C-A2EF-907D476ACF9F}"/>
              </a:ext>
            </a:extLst>
          </p:cNvPr>
          <p:cNvPicPr>
            <a:picLocks noChangeAspect="1"/>
          </p:cNvPicPr>
          <p:nvPr/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7655" y="3108290"/>
            <a:ext cx="442282" cy="639982"/>
          </a:xfrm>
          <a:prstGeom prst="rect">
            <a:avLst/>
          </a:prstGeom>
        </p:spPr>
      </p:pic>
      <p:pic>
        <p:nvPicPr>
          <p:cNvPr id="161" name="Picture 160">
            <a:hlinkClick r:id="rId53" action="ppaction://hlinksldjump"/>
            <a:extLst>
              <a:ext uri="{FF2B5EF4-FFF2-40B4-BE49-F238E27FC236}">
                <a16:creationId xmlns:a16="http://schemas.microsoft.com/office/drawing/2014/main" id="{E8897AEB-E882-4F85-828A-71B13ED28C34}"/>
              </a:ext>
            </a:extLst>
          </p:cNvPr>
          <p:cNvPicPr>
            <a:picLocks noChangeAspect="1"/>
          </p:cNvPicPr>
          <p:nvPr/>
        </p:nvPicPr>
        <p:blipFill rotWithShape="1">
          <a:blip r:embed="rId5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311613" y="3117245"/>
            <a:ext cx="427104" cy="631515"/>
          </a:xfrm>
          <a:prstGeom prst="rect">
            <a:avLst/>
          </a:prstGeom>
        </p:spPr>
      </p:pic>
      <p:pic>
        <p:nvPicPr>
          <p:cNvPr id="162" name="Picture 161">
            <a:hlinkClick r:id="rId55" action="ppaction://hlinksldjump"/>
            <a:extLst>
              <a:ext uri="{FF2B5EF4-FFF2-40B4-BE49-F238E27FC236}">
                <a16:creationId xmlns:a16="http://schemas.microsoft.com/office/drawing/2014/main" id="{C7CD3CEB-7009-40BA-9F88-6F36050592D9}"/>
              </a:ext>
            </a:extLst>
          </p:cNvPr>
          <p:cNvPicPr>
            <a:picLocks noChangeAspect="1"/>
          </p:cNvPicPr>
          <p:nvPr/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64737" y="3116756"/>
            <a:ext cx="429693" cy="631515"/>
          </a:xfrm>
          <a:prstGeom prst="rect">
            <a:avLst/>
          </a:prstGeom>
        </p:spPr>
      </p:pic>
      <p:pic>
        <p:nvPicPr>
          <p:cNvPr id="163" name="Picture 162">
            <a:hlinkClick r:id="rId57" action="ppaction://hlinksldjump"/>
            <a:extLst>
              <a:ext uri="{FF2B5EF4-FFF2-40B4-BE49-F238E27FC236}">
                <a16:creationId xmlns:a16="http://schemas.microsoft.com/office/drawing/2014/main" id="{6C46055E-48D9-4A9F-BA6F-0F0C97C431DA}"/>
              </a:ext>
            </a:extLst>
          </p:cNvPr>
          <p:cNvPicPr>
            <a:picLocks noChangeAspect="1"/>
          </p:cNvPicPr>
          <p:nvPr/>
        </p:nvPicPr>
        <p:blipFill rotWithShape="1">
          <a:blip r:embed="rId5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1757" y="3118527"/>
            <a:ext cx="410465" cy="624428"/>
          </a:xfrm>
          <a:prstGeom prst="rect">
            <a:avLst/>
          </a:prstGeom>
        </p:spPr>
      </p:pic>
      <p:pic>
        <p:nvPicPr>
          <p:cNvPr id="164" name="Picture 163">
            <a:hlinkClick r:id="rId59" action="ppaction://hlinksldjump"/>
            <a:extLst>
              <a:ext uri="{FF2B5EF4-FFF2-40B4-BE49-F238E27FC236}">
                <a16:creationId xmlns:a16="http://schemas.microsoft.com/office/drawing/2014/main" id="{9F5E5F75-1A48-47D3-82A2-BF0C50BB13E9}"/>
              </a:ext>
            </a:extLst>
          </p:cNvPr>
          <p:cNvPicPr>
            <a:picLocks noChangeAspect="1"/>
          </p:cNvPicPr>
          <p:nvPr/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173" y="3101727"/>
            <a:ext cx="420232" cy="635939"/>
          </a:xfrm>
          <a:prstGeom prst="rect">
            <a:avLst/>
          </a:prstGeom>
        </p:spPr>
      </p:pic>
      <p:pic>
        <p:nvPicPr>
          <p:cNvPr id="166" name="Picture 165">
            <a:hlinkClick r:id="rId61" action="ppaction://hlinksldjump"/>
            <a:extLst>
              <a:ext uri="{FF2B5EF4-FFF2-40B4-BE49-F238E27FC236}">
                <a16:creationId xmlns:a16="http://schemas.microsoft.com/office/drawing/2014/main" id="{25DA0717-8254-4846-A730-575757F9A61B}"/>
              </a:ext>
            </a:extLst>
          </p:cNvPr>
          <p:cNvPicPr>
            <a:picLocks noChangeAspect="1"/>
          </p:cNvPicPr>
          <p:nvPr/>
        </p:nvPicPr>
        <p:blipFill rotWithShape="1">
          <a:blip r:embed="rId6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80112" y="3115208"/>
            <a:ext cx="444303" cy="622457"/>
          </a:xfrm>
          <a:prstGeom prst="rect">
            <a:avLst/>
          </a:prstGeom>
        </p:spPr>
      </p:pic>
      <p:pic>
        <p:nvPicPr>
          <p:cNvPr id="167" name="Picture 166">
            <a:hlinkClick r:id="rId63" action="ppaction://hlinksldjump"/>
            <a:extLst>
              <a:ext uri="{FF2B5EF4-FFF2-40B4-BE49-F238E27FC236}">
                <a16:creationId xmlns:a16="http://schemas.microsoft.com/office/drawing/2014/main" id="{1871FFE8-CE8A-4C5A-82AA-FF2AC5E5AFB8}"/>
              </a:ext>
            </a:extLst>
          </p:cNvPr>
          <p:cNvPicPr>
            <a:picLocks noChangeAspect="1"/>
          </p:cNvPicPr>
          <p:nvPr/>
        </p:nvPicPr>
        <p:blipFill rotWithShape="1">
          <a:blip r:embed="rId6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48264" y="3115374"/>
            <a:ext cx="433821" cy="620156"/>
          </a:xfrm>
          <a:prstGeom prst="rect">
            <a:avLst/>
          </a:prstGeom>
        </p:spPr>
      </p:pic>
      <p:pic>
        <p:nvPicPr>
          <p:cNvPr id="168" name="Picture 167">
            <a:hlinkClick r:id="rId65" action="ppaction://hlinksldjump"/>
            <a:extLst>
              <a:ext uri="{FF2B5EF4-FFF2-40B4-BE49-F238E27FC236}">
                <a16:creationId xmlns:a16="http://schemas.microsoft.com/office/drawing/2014/main" id="{2EA9E91D-B130-4812-8CE1-58F97B8F50C1}"/>
              </a:ext>
            </a:extLst>
          </p:cNvPr>
          <p:cNvPicPr>
            <a:picLocks noChangeAspect="1"/>
          </p:cNvPicPr>
          <p:nvPr/>
        </p:nvPicPr>
        <p:blipFill rotWithShape="1">
          <a:blip r:embed="rId6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4796" y="3784756"/>
            <a:ext cx="433821" cy="529339"/>
          </a:xfrm>
          <a:prstGeom prst="rect">
            <a:avLst/>
          </a:prstGeom>
        </p:spPr>
      </p:pic>
      <p:pic>
        <p:nvPicPr>
          <p:cNvPr id="169" name="Picture 168">
            <a:hlinkClick r:id="rId67" action="ppaction://hlinksldjump"/>
            <a:extLst>
              <a:ext uri="{FF2B5EF4-FFF2-40B4-BE49-F238E27FC236}">
                <a16:creationId xmlns:a16="http://schemas.microsoft.com/office/drawing/2014/main" id="{1A4AB41F-0606-432D-80DC-1B949740E382}"/>
              </a:ext>
            </a:extLst>
          </p:cNvPr>
          <p:cNvPicPr>
            <a:picLocks noChangeAspect="1"/>
          </p:cNvPicPr>
          <p:nvPr/>
        </p:nvPicPr>
        <p:blipFill rotWithShape="1">
          <a:blip r:embed="rId6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91541" y="3759486"/>
            <a:ext cx="448596" cy="616142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BD12A99E-D5A0-44E9-BB70-1932E4155AED}"/>
              </a:ext>
            </a:extLst>
          </p:cNvPr>
          <p:cNvSpPr/>
          <p:nvPr/>
        </p:nvSpPr>
        <p:spPr>
          <a:xfrm>
            <a:off x="322729" y="261192"/>
            <a:ext cx="6203577" cy="8621616"/>
          </a:xfrm>
          <a:prstGeom prst="rect">
            <a:avLst/>
          </a:prstGeom>
          <a:noFill/>
          <a:ln w="7302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0F4E5DE-AA2C-46E3-9714-7362249AFC1B}"/>
              </a:ext>
            </a:extLst>
          </p:cNvPr>
          <p:cNvSpPr/>
          <p:nvPr/>
        </p:nvSpPr>
        <p:spPr>
          <a:xfrm>
            <a:off x="484094" y="448242"/>
            <a:ext cx="5880848" cy="8310334"/>
          </a:xfrm>
          <a:prstGeom prst="rect">
            <a:avLst/>
          </a:prstGeom>
          <a:noFill/>
          <a:ln w="73025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A84E73A6-64A1-4B7C-B483-E42FD7FCA0C1}"/>
              </a:ext>
            </a:extLst>
          </p:cNvPr>
          <p:cNvGrpSpPr/>
          <p:nvPr/>
        </p:nvGrpSpPr>
        <p:grpSpPr>
          <a:xfrm>
            <a:off x="541597" y="487044"/>
            <a:ext cx="4513297" cy="1377131"/>
            <a:chOff x="674967" y="553187"/>
            <a:chExt cx="4254358" cy="1232206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70CC38FA-19EB-488D-BFB4-28377C496642}"/>
                </a:ext>
              </a:extLst>
            </p:cNvPr>
            <p:cNvSpPr/>
            <p:nvPr/>
          </p:nvSpPr>
          <p:spPr>
            <a:xfrm>
              <a:off x="1500325" y="789599"/>
              <a:ext cx="3429000" cy="939070"/>
            </a:xfrm>
            <a:prstGeom prst="rect">
              <a:avLst/>
            </a:prstGeom>
          </p:spPr>
          <p:txBody>
            <a:bodyPr>
              <a:spAutoFit/>
            </a:bodyPr>
            <a:lstStyle/>
            <a:p>
              <a:pPr algn="ctr"/>
              <a:r>
                <a:rPr lang="en-US" sz="2800" b="1" dirty="0"/>
                <a:t>USNA Class of 1980 </a:t>
              </a:r>
            </a:p>
            <a:p>
              <a:pPr algn="ctr"/>
              <a:r>
                <a:rPr lang="en-US" sz="2800" b="1" dirty="0"/>
                <a:t>Memorial Service</a:t>
              </a:r>
            </a:p>
          </p:txBody>
        </p:sp>
        <p:pic>
          <p:nvPicPr>
            <p:cNvPr id="10" name="Picture 4" descr="Image result for usna 80 logo class crest">
              <a:extLst>
                <a:ext uri="{FF2B5EF4-FFF2-40B4-BE49-F238E27FC236}">
                  <a16:creationId xmlns:a16="http://schemas.microsoft.com/office/drawing/2014/main" id="{6631AF6C-8D64-45F8-A3F7-0A6E318CA7C3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 bwMode="auto">
            <a:xfrm>
              <a:off x="674967" y="553187"/>
              <a:ext cx="963055" cy="123220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Rectangle 1">
            <a:extLst>
              <a:ext uri="{FF2B5EF4-FFF2-40B4-BE49-F238E27FC236}">
                <a16:creationId xmlns:a16="http://schemas.microsoft.com/office/drawing/2014/main" id="{CD0BB6BA-5B38-4D05-B022-EB1C4EFC08F8}"/>
              </a:ext>
            </a:extLst>
          </p:cNvPr>
          <p:cNvSpPr/>
          <p:nvPr/>
        </p:nvSpPr>
        <p:spPr>
          <a:xfrm>
            <a:off x="955668" y="2380367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FA78976-009F-42D3-A7F3-C1398C06F570}"/>
              </a:ext>
            </a:extLst>
          </p:cNvPr>
          <p:cNvSpPr/>
          <p:nvPr/>
        </p:nvSpPr>
        <p:spPr>
          <a:xfrm>
            <a:off x="988340" y="1963339"/>
            <a:ext cx="1549039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18CAE7C-F91F-4732-9547-91589EAF2B76}"/>
              </a:ext>
            </a:extLst>
          </p:cNvPr>
          <p:cNvGrpSpPr/>
          <p:nvPr/>
        </p:nvGrpSpPr>
        <p:grpSpPr>
          <a:xfrm>
            <a:off x="957976" y="1874282"/>
            <a:ext cx="4956110" cy="608397"/>
            <a:chOff x="887039" y="1955814"/>
            <a:chExt cx="4956110" cy="608397"/>
          </a:xfrm>
        </p:grpSpPr>
        <p:pic>
          <p:nvPicPr>
            <p:cNvPr id="90" name="Picture 89">
              <a:hlinkClick r:id="rId70" action="ppaction://hlinksldjump"/>
              <a:extLst>
                <a:ext uri="{FF2B5EF4-FFF2-40B4-BE49-F238E27FC236}">
                  <a16:creationId xmlns:a16="http://schemas.microsoft.com/office/drawing/2014/main" id="{063C151E-DC75-469C-9046-4A6A288637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887039" y="1955814"/>
              <a:ext cx="443064" cy="594427"/>
            </a:xfrm>
            <a:prstGeom prst="rect">
              <a:avLst/>
            </a:prstGeom>
          </p:spPr>
        </p:pic>
        <p:pic>
          <p:nvPicPr>
            <p:cNvPr id="95" name="Picture 94">
              <a:hlinkClick r:id="rId72" action="ppaction://hlinksldjump"/>
              <a:extLst>
                <a:ext uri="{FF2B5EF4-FFF2-40B4-BE49-F238E27FC236}">
                  <a16:creationId xmlns:a16="http://schemas.microsoft.com/office/drawing/2014/main" id="{50DB519D-199B-43D4-8A68-E630347F2E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346252" y="1958794"/>
              <a:ext cx="429369" cy="594427"/>
            </a:xfrm>
            <a:prstGeom prst="rect">
              <a:avLst/>
            </a:prstGeom>
          </p:spPr>
        </p:pic>
        <p:pic>
          <p:nvPicPr>
            <p:cNvPr id="96" name="Picture 95">
              <a:hlinkClick r:id="rId74" action="ppaction://hlinksldjump"/>
              <a:extLst>
                <a:ext uri="{FF2B5EF4-FFF2-40B4-BE49-F238E27FC236}">
                  <a16:creationId xmlns:a16="http://schemas.microsoft.com/office/drawing/2014/main" id="{4492E3CE-A614-4C26-81CC-70EB5A2D62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795276" y="1958884"/>
              <a:ext cx="431025" cy="602746"/>
            </a:xfrm>
            <a:prstGeom prst="rect">
              <a:avLst/>
            </a:prstGeom>
          </p:spPr>
        </p:pic>
        <p:pic>
          <p:nvPicPr>
            <p:cNvPr id="139" name="Picture 138">
              <a:hlinkClick r:id="rId76" action="ppaction://hlinksldjump"/>
              <a:extLst>
                <a:ext uri="{FF2B5EF4-FFF2-40B4-BE49-F238E27FC236}">
                  <a16:creationId xmlns:a16="http://schemas.microsoft.com/office/drawing/2014/main" id="{91B5EEA2-322A-4BAC-94A3-D7E174A986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244760" y="1967884"/>
              <a:ext cx="409645" cy="589730"/>
            </a:xfrm>
            <a:prstGeom prst="rect">
              <a:avLst/>
            </a:prstGeom>
          </p:spPr>
        </p:pic>
        <p:pic>
          <p:nvPicPr>
            <p:cNvPr id="140" name="Picture 139">
              <a:hlinkClick r:id="rId78" action="ppaction://hlinksldjump"/>
              <a:extLst>
                <a:ext uri="{FF2B5EF4-FFF2-40B4-BE49-F238E27FC236}">
                  <a16:creationId xmlns:a16="http://schemas.microsoft.com/office/drawing/2014/main" id="{D373432A-D790-451D-AE2D-61B813AB1B2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668143" y="1963972"/>
              <a:ext cx="429370" cy="596133"/>
            </a:xfrm>
            <a:prstGeom prst="rect">
              <a:avLst/>
            </a:prstGeom>
          </p:spPr>
        </p:pic>
        <p:pic>
          <p:nvPicPr>
            <p:cNvPr id="141" name="Picture 140">
              <a:hlinkClick r:id="rId80" action="ppaction://hlinksldjump"/>
              <a:extLst>
                <a:ext uri="{FF2B5EF4-FFF2-40B4-BE49-F238E27FC236}">
                  <a16:creationId xmlns:a16="http://schemas.microsoft.com/office/drawing/2014/main" id="{BACB858B-3734-4280-BCDF-C5CC087352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113907" y="1963339"/>
              <a:ext cx="457034" cy="600872"/>
            </a:xfrm>
            <a:prstGeom prst="rect">
              <a:avLst/>
            </a:prstGeom>
          </p:spPr>
        </p:pic>
        <p:pic>
          <p:nvPicPr>
            <p:cNvPr id="143" name="Picture 142">
              <a:hlinkClick r:id="rId82" action="ppaction://hlinksldjump"/>
              <a:extLst>
                <a:ext uri="{FF2B5EF4-FFF2-40B4-BE49-F238E27FC236}">
                  <a16:creationId xmlns:a16="http://schemas.microsoft.com/office/drawing/2014/main" id="{E07B05FF-37DA-4A54-A3E5-4CBA64F6E2C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052631" y="1972339"/>
              <a:ext cx="428104" cy="591871"/>
            </a:xfrm>
            <a:prstGeom prst="rect">
              <a:avLst/>
            </a:prstGeom>
          </p:spPr>
        </p:pic>
        <p:pic>
          <p:nvPicPr>
            <p:cNvPr id="144" name="Picture 143">
              <a:hlinkClick r:id="rId84" action="ppaction://hlinksldjump"/>
              <a:extLst>
                <a:ext uri="{FF2B5EF4-FFF2-40B4-BE49-F238E27FC236}">
                  <a16:creationId xmlns:a16="http://schemas.microsoft.com/office/drawing/2014/main" id="{A97466C9-AA21-4B18-A948-424342F945B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03641" y="1974900"/>
              <a:ext cx="434228" cy="589310"/>
            </a:xfrm>
            <a:prstGeom prst="rect">
              <a:avLst/>
            </a:prstGeom>
          </p:spPr>
        </p:pic>
        <p:pic>
          <p:nvPicPr>
            <p:cNvPr id="145" name="Picture 144">
              <a:hlinkClick r:id="rId86" action="ppaction://hlinksldjump"/>
              <a:extLst>
                <a:ext uri="{FF2B5EF4-FFF2-40B4-BE49-F238E27FC236}">
                  <a16:creationId xmlns:a16="http://schemas.microsoft.com/office/drawing/2014/main" id="{012FC6C5-0192-449F-B205-21F7DCE738D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958493" y="1974883"/>
              <a:ext cx="428104" cy="587884"/>
            </a:xfrm>
            <a:prstGeom prst="rect">
              <a:avLst/>
            </a:prstGeom>
          </p:spPr>
        </p:pic>
        <p:pic>
          <p:nvPicPr>
            <p:cNvPr id="146" name="Picture 145">
              <a:hlinkClick r:id="rId88" action="ppaction://hlinksldjump"/>
              <a:extLst>
                <a:ext uri="{FF2B5EF4-FFF2-40B4-BE49-F238E27FC236}">
                  <a16:creationId xmlns:a16="http://schemas.microsoft.com/office/drawing/2014/main" id="{6F9BF909-C10F-44B6-8370-B859CD6A77A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19490" y="1957055"/>
              <a:ext cx="423659" cy="581722"/>
            </a:xfrm>
            <a:prstGeom prst="rect">
              <a:avLst/>
            </a:prstGeom>
          </p:spPr>
        </p:pic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2831CB79-4338-4963-8980-08823F026CC1}"/>
              </a:ext>
            </a:extLst>
          </p:cNvPr>
          <p:cNvGrpSpPr/>
          <p:nvPr/>
        </p:nvGrpSpPr>
        <p:grpSpPr>
          <a:xfrm>
            <a:off x="955668" y="2522399"/>
            <a:ext cx="4966479" cy="625707"/>
            <a:chOff x="955668" y="2700995"/>
            <a:chExt cx="4966479" cy="625707"/>
          </a:xfrm>
        </p:grpSpPr>
        <p:pic>
          <p:nvPicPr>
            <p:cNvPr id="147" name="Picture 146">
              <a:hlinkClick r:id="rId90" action="ppaction://hlinksldjump"/>
              <a:extLst>
                <a:ext uri="{FF2B5EF4-FFF2-40B4-BE49-F238E27FC236}">
                  <a16:creationId xmlns:a16="http://schemas.microsoft.com/office/drawing/2014/main" id="{51C9839F-8B7C-469F-8475-1CB62D285C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55668" y="2717885"/>
              <a:ext cx="454175" cy="608817"/>
            </a:xfrm>
            <a:prstGeom prst="rect">
              <a:avLst/>
            </a:prstGeom>
          </p:spPr>
        </p:pic>
        <p:pic>
          <p:nvPicPr>
            <p:cNvPr id="148" name="Picture 147">
              <a:hlinkClick r:id="rId92" action="ppaction://hlinksldjump"/>
              <a:extLst>
                <a:ext uri="{FF2B5EF4-FFF2-40B4-BE49-F238E27FC236}">
                  <a16:creationId xmlns:a16="http://schemas.microsoft.com/office/drawing/2014/main" id="{5CB4D66D-76DA-433C-8C5F-B536EB2097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428269" y="2717885"/>
              <a:ext cx="442282" cy="608817"/>
            </a:xfrm>
            <a:prstGeom prst="rect">
              <a:avLst/>
            </a:prstGeom>
          </p:spPr>
        </p:pic>
        <p:pic>
          <p:nvPicPr>
            <p:cNvPr id="149" name="Picture 148">
              <a:hlinkClick r:id="rId94" action="ppaction://hlinksldjump"/>
              <a:extLst>
                <a:ext uri="{FF2B5EF4-FFF2-40B4-BE49-F238E27FC236}">
                  <a16:creationId xmlns:a16="http://schemas.microsoft.com/office/drawing/2014/main" id="{A19CD894-424C-467F-8D17-512EE773206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889024" y="2722445"/>
              <a:ext cx="417018" cy="604257"/>
            </a:xfrm>
            <a:prstGeom prst="rect">
              <a:avLst/>
            </a:prstGeom>
          </p:spPr>
        </p:pic>
        <p:pic>
          <p:nvPicPr>
            <p:cNvPr id="150" name="Picture 149">
              <a:hlinkClick r:id="rId96" action="ppaction://hlinksldjump"/>
              <a:extLst>
                <a:ext uri="{FF2B5EF4-FFF2-40B4-BE49-F238E27FC236}">
                  <a16:creationId xmlns:a16="http://schemas.microsoft.com/office/drawing/2014/main" id="{2A44AEE8-B56B-4411-9985-56CE459F81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331787" y="2717885"/>
              <a:ext cx="429968" cy="604257"/>
            </a:xfrm>
            <a:prstGeom prst="rect">
              <a:avLst/>
            </a:prstGeom>
          </p:spPr>
        </p:pic>
        <p:pic>
          <p:nvPicPr>
            <p:cNvPr id="151" name="Picture 150">
              <a:hlinkClick r:id="rId98" action="ppaction://hlinksldjump"/>
              <a:extLst>
                <a:ext uri="{FF2B5EF4-FFF2-40B4-BE49-F238E27FC236}">
                  <a16:creationId xmlns:a16="http://schemas.microsoft.com/office/drawing/2014/main" id="{E13A421C-E653-4A06-B1E4-67F79AA6E99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2783182" y="2717885"/>
              <a:ext cx="417925" cy="604257"/>
            </a:xfrm>
            <a:prstGeom prst="rect">
              <a:avLst/>
            </a:prstGeom>
          </p:spPr>
        </p:pic>
        <p:pic>
          <p:nvPicPr>
            <p:cNvPr id="152" name="Picture 151">
              <a:hlinkClick r:id="rId100" action="ppaction://hlinksldjump"/>
              <a:extLst>
                <a:ext uri="{FF2B5EF4-FFF2-40B4-BE49-F238E27FC236}">
                  <a16:creationId xmlns:a16="http://schemas.microsoft.com/office/drawing/2014/main" id="{B2DD373D-C141-492F-A043-760EBE0BE7F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227194" y="2725119"/>
              <a:ext cx="430916" cy="597024"/>
            </a:xfrm>
            <a:prstGeom prst="rect">
              <a:avLst/>
            </a:prstGeom>
          </p:spPr>
        </p:pic>
        <p:pic>
          <p:nvPicPr>
            <p:cNvPr id="153" name="Picture 152">
              <a:hlinkClick r:id="rId102" action="ppaction://hlinksldjump"/>
              <a:extLst>
                <a:ext uri="{FF2B5EF4-FFF2-40B4-BE49-F238E27FC236}">
                  <a16:creationId xmlns:a16="http://schemas.microsoft.com/office/drawing/2014/main" id="{655CF4B3-4DDE-447B-8DBB-860AF105D4C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3682145" y="2724347"/>
              <a:ext cx="417925" cy="597024"/>
            </a:xfrm>
            <a:prstGeom prst="rect">
              <a:avLst/>
            </a:prstGeom>
          </p:spPr>
        </p:pic>
        <p:pic>
          <p:nvPicPr>
            <p:cNvPr id="154" name="Picture 153">
              <a:hlinkClick r:id="rId104" action="ppaction://hlinksldjump"/>
              <a:extLst>
                <a:ext uri="{FF2B5EF4-FFF2-40B4-BE49-F238E27FC236}">
                  <a16:creationId xmlns:a16="http://schemas.microsoft.com/office/drawing/2014/main" id="{6F889794-9D62-4648-A23E-B380449B415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129021" y="2723691"/>
              <a:ext cx="430916" cy="591722"/>
            </a:xfrm>
            <a:prstGeom prst="rect">
              <a:avLst/>
            </a:prstGeom>
          </p:spPr>
        </p:pic>
        <p:pic>
          <p:nvPicPr>
            <p:cNvPr id="155" name="Picture 154">
              <a:hlinkClick r:id="rId106" action="ppaction://hlinksldjump"/>
              <a:extLst>
                <a:ext uri="{FF2B5EF4-FFF2-40B4-BE49-F238E27FC236}">
                  <a16:creationId xmlns:a16="http://schemas.microsoft.com/office/drawing/2014/main" id="{22E827E4-2764-4415-AF22-4C7E9CAE881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581791" y="2724074"/>
              <a:ext cx="427867" cy="598068"/>
            </a:xfrm>
            <a:prstGeom prst="rect">
              <a:avLst/>
            </a:prstGeom>
          </p:spPr>
        </p:pic>
        <p:pic>
          <p:nvPicPr>
            <p:cNvPr id="156" name="Picture 155">
              <a:hlinkClick r:id="rId108" action="ppaction://hlinksldjump"/>
              <a:extLst>
                <a:ext uri="{FF2B5EF4-FFF2-40B4-BE49-F238E27FC236}">
                  <a16:creationId xmlns:a16="http://schemas.microsoft.com/office/drawing/2014/main" id="{574EF127-A8EC-4DAF-8B2D-BD61918D029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029227" y="2700995"/>
              <a:ext cx="436986" cy="621405"/>
            </a:xfrm>
            <a:prstGeom prst="rect">
              <a:avLst/>
            </a:prstGeom>
          </p:spPr>
        </p:pic>
        <p:pic>
          <p:nvPicPr>
            <p:cNvPr id="157" name="Picture 156">
              <a:hlinkClick r:id="rId110" action="ppaction://hlinksldjump"/>
              <a:extLst>
                <a:ext uri="{FF2B5EF4-FFF2-40B4-BE49-F238E27FC236}">
                  <a16:creationId xmlns:a16="http://schemas.microsoft.com/office/drawing/2014/main" id="{985D1D02-9824-4EEE-9EFA-DFD53E19909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487930" y="2726309"/>
              <a:ext cx="434217" cy="592114"/>
            </a:xfrm>
            <a:prstGeom prst="rect">
              <a:avLst/>
            </a:prstGeom>
          </p:spPr>
        </p:pic>
      </p:grpSp>
      <p:sp>
        <p:nvSpPr>
          <p:cNvPr id="14" name="Rectangle 13">
            <a:extLst>
              <a:ext uri="{FF2B5EF4-FFF2-40B4-BE49-F238E27FC236}">
                <a16:creationId xmlns:a16="http://schemas.microsoft.com/office/drawing/2014/main" id="{108504FD-2F5B-42B0-B0B6-498EDF49A474}"/>
              </a:ext>
            </a:extLst>
          </p:cNvPr>
          <p:cNvSpPr/>
          <p:nvPr/>
        </p:nvSpPr>
        <p:spPr>
          <a:xfrm>
            <a:off x="824757" y="1821281"/>
            <a:ext cx="5226805" cy="7768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58" name="Rectangle 157">
            <a:extLst>
              <a:ext uri="{FF2B5EF4-FFF2-40B4-BE49-F238E27FC236}">
                <a16:creationId xmlns:a16="http://schemas.microsoft.com/office/drawing/2014/main" id="{EB832D50-43FF-471C-B840-F9ACC1B68670}"/>
              </a:ext>
            </a:extLst>
          </p:cNvPr>
          <p:cNvSpPr/>
          <p:nvPr/>
        </p:nvSpPr>
        <p:spPr>
          <a:xfrm>
            <a:off x="815598" y="2453598"/>
            <a:ext cx="5211212" cy="968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188FFC94-5B4B-44EA-B097-A93123D9D067}"/>
              </a:ext>
            </a:extLst>
          </p:cNvPr>
          <p:cNvSpPr/>
          <p:nvPr/>
        </p:nvSpPr>
        <p:spPr>
          <a:xfrm>
            <a:off x="800004" y="307513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1" name="Rectangle 170">
            <a:extLst>
              <a:ext uri="{FF2B5EF4-FFF2-40B4-BE49-F238E27FC236}">
                <a16:creationId xmlns:a16="http://schemas.microsoft.com/office/drawing/2014/main" id="{D72455D7-87A7-4785-AF9B-7A7AA6419226}"/>
              </a:ext>
            </a:extLst>
          </p:cNvPr>
          <p:cNvSpPr/>
          <p:nvPr/>
        </p:nvSpPr>
        <p:spPr>
          <a:xfrm>
            <a:off x="873941" y="3697786"/>
            <a:ext cx="5226805" cy="892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2" name="Rectangle 181">
            <a:extLst>
              <a:ext uri="{FF2B5EF4-FFF2-40B4-BE49-F238E27FC236}">
                <a16:creationId xmlns:a16="http://schemas.microsoft.com/office/drawing/2014/main" id="{CFB303F0-A573-454F-AC02-5E81AB076B43}"/>
              </a:ext>
            </a:extLst>
          </p:cNvPr>
          <p:cNvSpPr/>
          <p:nvPr/>
        </p:nvSpPr>
        <p:spPr>
          <a:xfrm>
            <a:off x="883037" y="4314214"/>
            <a:ext cx="5226805" cy="9209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5" name="Rectangle 194">
            <a:extLst>
              <a:ext uri="{FF2B5EF4-FFF2-40B4-BE49-F238E27FC236}">
                <a16:creationId xmlns:a16="http://schemas.microsoft.com/office/drawing/2014/main" id="{E1F8F30D-0766-4098-8BB8-491D9EEF1C1E}"/>
              </a:ext>
            </a:extLst>
          </p:cNvPr>
          <p:cNvSpPr/>
          <p:nvPr/>
        </p:nvSpPr>
        <p:spPr>
          <a:xfrm>
            <a:off x="873941" y="4992888"/>
            <a:ext cx="5226805" cy="600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F1970F74-D361-4AA7-890B-8CBF818B1DA3}"/>
              </a:ext>
            </a:extLst>
          </p:cNvPr>
          <p:cNvSpPr txBox="1"/>
          <p:nvPr/>
        </p:nvSpPr>
        <p:spPr>
          <a:xfrm>
            <a:off x="562120" y="5624308"/>
            <a:ext cx="57497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/>
              <a:t>USNA Memorial </a:t>
            </a:r>
          </a:p>
          <a:p>
            <a:pPr algn="ctr"/>
            <a:r>
              <a:rPr lang="en-US" sz="4000" dirty="0"/>
              <a:t>Class of 1980</a:t>
            </a:r>
          </a:p>
          <a:p>
            <a:pPr algn="ctr"/>
            <a:r>
              <a:rPr lang="en-US" sz="4000" dirty="0"/>
              <a:t>Heroes</a:t>
            </a:r>
          </a:p>
          <a:p>
            <a:pPr algn="ctr"/>
            <a:r>
              <a:rPr lang="en-US" sz="2400" dirty="0"/>
              <a:t>For Those That Have </a:t>
            </a:r>
          </a:p>
          <a:p>
            <a:pPr algn="ctr"/>
            <a:r>
              <a:rPr lang="en-US" sz="2400" dirty="0"/>
              <a:t>Passed Away Too Soon</a:t>
            </a:r>
          </a:p>
          <a:p>
            <a:pPr algn="ctr"/>
            <a:r>
              <a:rPr lang="en-US" sz="2400" dirty="0"/>
              <a:t>63 Graduates + 27 Non-Graduates = 90 Total</a:t>
            </a:r>
          </a:p>
        </p:txBody>
      </p:sp>
      <p:pic>
        <p:nvPicPr>
          <p:cNvPr id="3" name="Picture 2">
            <a:hlinkClick r:id="rId112" action="ppaction://hlinksldjump"/>
            <a:extLst>
              <a:ext uri="{FF2B5EF4-FFF2-40B4-BE49-F238E27FC236}">
                <a16:creationId xmlns:a16="http://schemas.microsoft.com/office/drawing/2014/main" id="{E40F6CA8-1C94-4AC7-88CD-B0107398F27C}"/>
              </a:ext>
            </a:extLst>
          </p:cNvPr>
          <p:cNvPicPr>
            <a:picLocks noChangeAspect="1"/>
          </p:cNvPicPr>
          <p:nvPr/>
        </p:nvPicPr>
        <p:blipFill>
          <a:blip r:embed="rId1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868" y="3174580"/>
            <a:ext cx="393446" cy="532539"/>
          </a:xfrm>
          <a:prstGeom prst="rect">
            <a:avLst/>
          </a:prstGeom>
        </p:spPr>
      </p:pic>
      <p:pic>
        <p:nvPicPr>
          <p:cNvPr id="11" name="Picture 10">
            <a:hlinkClick r:id="rId114" action="ppaction://hlinksldjump"/>
            <a:extLst>
              <a:ext uri="{FF2B5EF4-FFF2-40B4-BE49-F238E27FC236}">
                <a16:creationId xmlns:a16="http://schemas.microsoft.com/office/drawing/2014/main" id="{A00C3E58-5D5B-4D7E-9422-4E33A951A122}"/>
              </a:ext>
            </a:extLst>
          </p:cNvPr>
          <p:cNvPicPr>
            <a:picLocks noChangeAspect="1"/>
          </p:cNvPicPr>
          <p:nvPr/>
        </p:nvPicPr>
        <p:blipFill>
          <a:blip r:embed="rId1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91057" y="5045417"/>
            <a:ext cx="453348" cy="608197"/>
          </a:xfrm>
          <a:prstGeom prst="rect">
            <a:avLst/>
          </a:prstGeom>
        </p:spPr>
      </p:pic>
      <p:pic>
        <p:nvPicPr>
          <p:cNvPr id="82" name="Picture 81">
            <a:hlinkClick r:id="rId116" action="ppaction://hlinksldjump"/>
            <a:extLst>
              <a:ext uri="{FF2B5EF4-FFF2-40B4-BE49-F238E27FC236}">
                <a16:creationId xmlns:a16="http://schemas.microsoft.com/office/drawing/2014/main" id="{7C30FC32-6A32-4F6E-B118-67750E657DF0}"/>
              </a:ext>
            </a:extLst>
          </p:cNvPr>
          <p:cNvPicPr>
            <a:picLocks noChangeAspect="1"/>
          </p:cNvPicPr>
          <p:nvPr/>
        </p:nvPicPr>
        <p:blipFill rotWithShape="1">
          <a:blip r:embed="rId1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47626" y="3798332"/>
            <a:ext cx="382215" cy="519813"/>
          </a:xfrm>
          <a:prstGeom prst="rect">
            <a:avLst/>
          </a:prstGeom>
        </p:spPr>
      </p:pic>
      <p:pic>
        <p:nvPicPr>
          <p:cNvPr id="83" name="Picture 82">
            <a:hlinkClick r:id="rId118" action="ppaction://hlinksldjump"/>
            <a:extLst>
              <a:ext uri="{FF2B5EF4-FFF2-40B4-BE49-F238E27FC236}">
                <a16:creationId xmlns:a16="http://schemas.microsoft.com/office/drawing/2014/main" id="{AEBDF1A2-DCBF-4723-BBEC-53810CE07AC1}"/>
              </a:ext>
            </a:extLst>
          </p:cNvPr>
          <p:cNvPicPr>
            <a:picLocks noChangeAspect="1"/>
          </p:cNvPicPr>
          <p:nvPr/>
        </p:nvPicPr>
        <p:blipFill rotWithShape="1">
          <a:blip r:embed="rId1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878919" y="3155564"/>
            <a:ext cx="401650" cy="536366"/>
          </a:xfrm>
          <a:prstGeom prst="rect">
            <a:avLst/>
          </a:prstGeom>
        </p:spPr>
      </p:pic>
      <p:pic>
        <p:nvPicPr>
          <p:cNvPr id="12" name="Picture 11">
            <a:hlinkClick r:id="" action="ppaction://noaction"/>
            <a:extLst>
              <a:ext uri="{FF2B5EF4-FFF2-40B4-BE49-F238E27FC236}">
                <a16:creationId xmlns:a16="http://schemas.microsoft.com/office/drawing/2014/main" id="{C0D254C6-6FE9-49D4-8319-59D813BBAA8D}"/>
              </a:ext>
            </a:extLst>
          </p:cNvPr>
          <p:cNvPicPr>
            <a:picLocks noChangeAspect="1"/>
          </p:cNvPicPr>
          <p:nvPr/>
        </p:nvPicPr>
        <p:blipFill rotWithShape="1">
          <a:blip r:embed="rId1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56580" y="5041577"/>
            <a:ext cx="447469" cy="621442"/>
          </a:xfrm>
          <a:prstGeom prst="rect">
            <a:avLst/>
          </a:prstGeom>
        </p:spPr>
      </p:pic>
      <p:pic>
        <p:nvPicPr>
          <p:cNvPr id="15" name="Picture 14">
            <a:hlinkClick r:id="rId121" action="ppaction://hlinksldjump"/>
            <a:extLst>
              <a:ext uri="{FF2B5EF4-FFF2-40B4-BE49-F238E27FC236}">
                <a16:creationId xmlns:a16="http://schemas.microsoft.com/office/drawing/2014/main" id="{40A354B3-DBA5-46A0-85EF-7777649A1225}"/>
              </a:ext>
            </a:extLst>
          </p:cNvPr>
          <p:cNvPicPr>
            <a:picLocks noChangeAspect="1"/>
          </p:cNvPicPr>
          <p:nvPr/>
        </p:nvPicPr>
        <p:blipFill rotWithShape="1">
          <a:blip r:embed="rId1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5389" y="5036542"/>
            <a:ext cx="447469" cy="626477"/>
          </a:xfrm>
          <a:prstGeom prst="rect">
            <a:avLst/>
          </a:prstGeom>
        </p:spPr>
      </p:pic>
      <p:pic>
        <p:nvPicPr>
          <p:cNvPr id="84" name="Picture 83">
            <a:hlinkClick r:id="rId123" action="ppaction://hlinksldjump"/>
            <a:extLst>
              <a:ext uri="{FF2B5EF4-FFF2-40B4-BE49-F238E27FC236}">
                <a16:creationId xmlns:a16="http://schemas.microsoft.com/office/drawing/2014/main" id="{FA94CB80-4C60-4BB7-8CD9-D2A181C049D6}"/>
              </a:ext>
            </a:extLst>
          </p:cNvPr>
          <p:cNvPicPr>
            <a:picLocks noChangeAspect="1"/>
          </p:cNvPicPr>
          <p:nvPr/>
        </p:nvPicPr>
        <p:blipFill rotWithShape="1">
          <a:blip r:embed="rId1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85377" y="5032396"/>
            <a:ext cx="423142" cy="633789"/>
          </a:xfrm>
          <a:prstGeom prst="rect">
            <a:avLst/>
          </a:prstGeom>
        </p:spPr>
      </p:pic>
      <p:pic>
        <p:nvPicPr>
          <p:cNvPr id="86" name="Picture 85">
            <a:hlinkClick r:id="rId125" action="ppaction://hlinksldjump"/>
            <a:extLst>
              <a:ext uri="{FF2B5EF4-FFF2-40B4-BE49-F238E27FC236}">
                <a16:creationId xmlns:a16="http://schemas.microsoft.com/office/drawing/2014/main" id="{9FB47419-475F-46E9-AD2C-FDD1A2B56549}"/>
              </a:ext>
            </a:extLst>
          </p:cNvPr>
          <p:cNvPicPr>
            <a:picLocks noChangeAspect="1"/>
          </p:cNvPicPr>
          <p:nvPr/>
        </p:nvPicPr>
        <p:blipFill rotWithShape="1">
          <a:blip r:embed="rId1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128293" y="5029602"/>
            <a:ext cx="446687" cy="633417"/>
          </a:xfrm>
          <a:prstGeom prst="rect">
            <a:avLst/>
          </a:prstGeom>
        </p:spPr>
      </p:pic>
      <p:pic>
        <p:nvPicPr>
          <p:cNvPr id="85" name="Picture 84" descr="A picture containing text&#10;&#10;Description automatically generated">
            <a:extLst>
              <a:ext uri="{FF2B5EF4-FFF2-40B4-BE49-F238E27FC236}">
                <a16:creationId xmlns:a16="http://schemas.microsoft.com/office/drawing/2014/main" id="{5572961A-0AEF-479B-BC48-C9A6B2320575}"/>
              </a:ext>
            </a:extLst>
          </p:cNvPr>
          <p:cNvPicPr>
            <a:picLocks noChangeAspect="1"/>
          </p:cNvPicPr>
          <p:nvPr/>
        </p:nvPicPr>
        <p:blipFill>
          <a:blip r:embed="rId1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7768" y="6430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095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37 Usna Class Photos and Premium High Res Pictures - Getty Images">
            <a:extLst>
              <a:ext uri="{FF2B5EF4-FFF2-40B4-BE49-F238E27FC236}">
                <a16:creationId xmlns:a16="http://schemas.microsoft.com/office/drawing/2014/main" id="{EB488A5B-398D-4C95-9A35-D19DF9B1D10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" y="16320"/>
            <a:ext cx="6858001" cy="96574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1089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53905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26381D8-98D9-4BA9-9D2C-3DF3596B4A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563642"/>
            <a:ext cx="61340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217" y="703175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43598" y="731071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Miles E. Hale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December 2011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82E7979-7A42-48D4-97E2-EE753AAE45D9}"/>
              </a:ext>
            </a:extLst>
          </p:cNvPr>
          <p:cNvSpPr/>
          <p:nvPr/>
        </p:nvSpPr>
        <p:spPr>
          <a:xfrm>
            <a:off x="627529" y="751114"/>
            <a:ext cx="559397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ED77A0C-AE03-4A8F-9712-BD33E342BF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9376" y="7283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2574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7" y="7191683"/>
            <a:ext cx="1111514" cy="1111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8988" y="7108134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Alex P. Madarasz</a:t>
            </a:r>
          </a:p>
          <a:p>
            <a:pPr algn="ctr"/>
            <a:r>
              <a:rPr lang="en-US" sz="2800" b="1" dirty="0"/>
              <a:t>5 May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2050" name="Picture 2" descr="Alex Paul Madarasz, Jr">
            <a:extLst>
              <a:ext uri="{FF2B5EF4-FFF2-40B4-BE49-F238E27FC236}">
                <a16:creationId xmlns:a16="http://schemas.microsoft.com/office/drawing/2014/main" id="{DDA461BA-3E59-439A-A884-3F4E1BA05C1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32894" y="851546"/>
            <a:ext cx="5348670" cy="61787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E942B60-1D33-4F89-A267-CA0E5305DD1B}"/>
              </a:ext>
            </a:extLst>
          </p:cNvPr>
          <p:cNvSpPr/>
          <p:nvPr/>
        </p:nvSpPr>
        <p:spPr>
          <a:xfrm>
            <a:off x="653842" y="751114"/>
            <a:ext cx="548759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1A2F968A-1D4C-4336-9770-39B9BBE7FB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254" y="72616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68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0832D91-03A4-4371-980A-219715866EB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372039" y="0"/>
            <a:ext cx="7888941" cy="917525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16883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Seventh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214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B08B95B-67DD-4956-99BE-4513357C9C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1127"/>
            <a:ext cx="603884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782" y="687600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310" y="731359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Leslie M. Hahn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17 March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F6CC477-BCCA-415C-AAD4-9C4B1394E0B0}"/>
              </a:ext>
            </a:extLst>
          </p:cNvPr>
          <p:cNvSpPr/>
          <p:nvPr/>
        </p:nvSpPr>
        <p:spPr>
          <a:xfrm>
            <a:off x="717175" y="715281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9CD5F5-AAC9-400B-92AF-46F02D9DE3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935" y="718619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27171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14029DA-0CFB-41DE-9365-6C1A9F38198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34099" cy="836148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5" y="701152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2224" y="7331205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A. Kish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9 May 1996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0B4E7F0-BC49-4FE0-B63B-ED0C77D8BB54}"/>
              </a:ext>
            </a:extLst>
          </p:cNvPr>
          <p:cNvSpPr/>
          <p:nvPr/>
        </p:nvSpPr>
        <p:spPr>
          <a:xfrm>
            <a:off x="663387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700FE4-6B73-4745-996A-A42DD59F1A1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7" y="723139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298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70FA1E2-347E-4011-93ED-7A5B47577D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42924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34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2913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Robert B. Powers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2005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B9A9222-964F-4CE5-8AD9-D45C8FA250F7}"/>
              </a:ext>
            </a:extLst>
          </p:cNvPr>
          <p:cNvSpPr/>
          <p:nvPr/>
        </p:nvSpPr>
        <p:spPr>
          <a:xfrm>
            <a:off x="717175" y="751114"/>
            <a:ext cx="546847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2F8F723-9287-4F68-8CEA-52FE8C6052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8385" y="726095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819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353" y="693329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651533" y="684908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Timothy J. Puls</a:t>
            </a:r>
          </a:p>
          <a:p>
            <a:pPr algn="ctr"/>
            <a:r>
              <a:rPr lang="en-US" sz="2800" b="1" dirty="0"/>
              <a:t>11 July 2010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A442827-2A38-4148-AC4F-1DFF36C00F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6255" y="853436"/>
            <a:ext cx="5334581" cy="5812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189B2BDA-FD46-44E4-87B7-FFC19B700175}"/>
              </a:ext>
            </a:extLst>
          </p:cNvPr>
          <p:cNvSpPr/>
          <p:nvPr/>
        </p:nvSpPr>
        <p:spPr>
          <a:xfrm>
            <a:off x="676254" y="781956"/>
            <a:ext cx="5372681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298ED88-CFE9-4C63-A888-5214ED1386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0166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A4C2531-8DF8-4C72-94EC-418A8C4CFA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30038"/>
            <a:ext cx="6134100" cy="8191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209" y="69249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67482" y="7330159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Sutter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18 May 2012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C6746AB-B3B5-474E-9DF1-6558B848932E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567445B2-D60E-42FC-A365-210BC11AE9B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769" y="717539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2651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C435C07-9F62-455C-992C-2C14052833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57" y="254321"/>
            <a:ext cx="5600499" cy="888967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3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</a:t>
            </a:r>
            <a:r>
              <a:rPr lang="en-US" sz="4000" dirty="0" err="1"/>
              <a:t>Eigth</a:t>
            </a:r>
            <a:r>
              <a:rPr lang="en-US" sz="4000" dirty="0"/>
              <a:t>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5334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97466BD-89D3-409F-AD86-567CA47E3BD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50715" y="0"/>
            <a:ext cx="6908715" cy="937191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728906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First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0868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33B6061-3B6B-44EF-9417-F8260A46534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553911"/>
            <a:ext cx="6210298" cy="826281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919" y="699996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65819" y="723792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M. Moreau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August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9AFE489-F1FF-4100-87BC-EE7558B3FFBF}"/>
              </a:ext>
            </a:extLst>
          </p:cNvPr>
          <p:cNvSpPr/>
          <p:nvPr/>
        </p:nvSpPr>
        <p:spPr>
          <a:xfrm>
            <a:off x="663387" y="715281"/>
            <a:ext cx="552225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EF361597-84A9-4860-A43F-1D459F953E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5120" y="722089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3171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2D41745-E45D-4750-863D-81B92419D3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81942" y="476250"/>
            <a:ext cx="6153147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626" y="703926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54232" y="7430410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Michael L. Seaward</a:t>
            </a:r>
          </a:p>
          <a:p>
            <a:pPr algn="ctr"/>
            <a:r>
              <a:rPr lang="en-US" sz="2800" b="1" dirty="0">
                <a:solidFill>
                  <a:schemeClr val="bg1">
                    <a:lumMod val="95000"/>
                  </a:schemeClr>
                </a:solidFill>
              </a:rPr>
              <a:t>1 Jan 2021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B6A6A54-C10D-433E-8710-034CE8E7AE5F}"/>
              </a:ext>
            </a:extLst>
          </p:cNvPr>
          <p:cNvSpPr/>
          <p:nvPr/>
        </p:nvSpPr>
        <p:spPr>
          <a:xfrm>
            <a:off x="877100" y="751114"/>
            <a:ext cx="52906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EC1C0D58-9F26-4402-9D96-E00D82AAD8E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5957" y="72696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938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9711787-55C2-4787-8B0B-9F9C6C4E5314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67" y="-1"/>
            <a:ext cx="6975896" cy="928743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64734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Ninth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057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ADD35D-18A8-4F13-9CAA-C2EC189393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226714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814" y="698201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Daniel W. Davenport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13 September 2013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2057F88-8F9E-4E70-B0E3-EB72ECCAEBA2}"/>
              </a:ext>
            </a:extLst>
          </p:cNvPr>
          <p:cNvSpPr/>
          <p:nvPr/>
        </p:nvSpPr>
        <p:spPr>
          <a:xfrm>
            <a:off x="717176" y="751114"/>
            <a:ext cx="54326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63AADB7-A2E9-428B-8FA3-8BE1C1875B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37" y="719428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6402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6CF64E0-2213-47D7-A358-8A21ABACD8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2038" y="476250"/>
            <a:ext cx="6104012" cy="829269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861" y="699033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Cynthia S. Grubbs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November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E475F66-9A5B-45DC-80D2-E54A19F36863}"/>
              </a:ext>
            </a:extLst>
          </p:cNvPr>
          <p:cNvSpPr/>
          <p:nvPr/>
        </p:nvSpPr>
        <p:spPr>
          <a:xfrm>
            <a:off x="591671" y="751114"/>
            <a:ext cx="56298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ADC79FD-D59A-4F48-A631-D771597CA8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469" y="722915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16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4A31381-C7BB-48FE-89FA-D24CCDAAFA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2" y="476249"/>
            <a:ext cx="6210298" cy="84027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448" y="700167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8635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Jean-Pierre Hill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22 August 2017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FE598A4-6E42-4D2F-BFF1-DC4FDAD4183B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3C3C1B48-2DC0-4292-BA12-F7AB27C59E8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67418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6A3ED-F391-471B-BD86-E06E366C50C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858000" cy="87387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  Tenth Company</a:t>
            </a:r>
          </a:p>
          <a:p>
            <a:r>
              <a:rPr lang="en-US" sz="34400" dirty="0"/>
              <a:t>10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814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51106E-EE51-42B1-986E-C20FA438D44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76250"/>
            <a:ext cx="618865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018" y="703201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98408" y="726933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Marshall W. Atkins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April 1993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A65309E-F1FA-4EFF-946D-460882D72E82}"/>
              </a:ext>
            </a:extLst>
          </p:cNvPr>
          <p:cNvSpPr/>
          <p:nvPr/>
        </p:nvSpPr>
        <p:spPr>
          <a:xfrm>
            <a:off x="699246" y="799649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851C218-73B3-44F8-B8FC-80A687EF6D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94948" y="723484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955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4B82AE-964D-4E60-8994-5F6982B354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25267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247" y="695755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406027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Johnny B. Esparza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March 2007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D3B11C2-D924-420D-B678-6B3CD4C92206}"/>
              </a:ext>
            </a:extLst>
          </p:cNvPr>
          <p:cNvSpPr/>
          <p:nvPr/>
        </p:nvSpPr>
        <p:spPr>
          <a:xfrm>
            <a:off x="699247" y="751114"/>
            <a:ext cx="55043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7189A260-4FEF-4020-A06E-0762A67059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058" y="71416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28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Vincent McCall Jr., financial consultant">
            <a:extLst>
              <a:ext uri="{FF2B5EF4-FFF2-40B4-BE49-F238E27FC236}">
                <a16:creationId xmlns:a16="http://schemas.microsoft.com/office/drawing/2014/main" id="{826BF9CA-2A4E-4DFE-AFBD-08C305047A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724861" y="2275286"/>
            <a:ext cx="5280853" cy="36047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5" y="69647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54AC61E4-1DC9-481B-A751-80922D55C7C0}"/>
              </a:ext>
            </a:extLst>
          </p:cNvPr>
          <p:cNvSpPr/>
          <p:nvPr/>
        </p:nvSpPr>
        <p:spPr>
          <a:xfrm>
            <a:off x="1624694" y="6373966"/>
            <a:ext cx="3429000" cy="1661993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2800" b="1" dirty="0"/>
              <a:t>Vince A. McCall</a:t>
            </a:r>
          </a:p>
          <a:p>
            <a:pPr algn="ctr"/>
            <a:r>
              <a:rPr lang="en-US" sz="2800" b="1" dirty="0"/>
              <a:t>20 Feb 2014</a:t>
            </a:r>
          </a:p>
          <a:p>
            <a:pPr algn="ctr"/>
            <a:r>
              <a:rPr lang="en-US" sz="2800" b="1" dirty="0"/>
              <a:t>Non-Graduate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3B62C71-306D-4A2A-91CE-31890169DDA3}"/>
              </a:ext>
            </a:extLst>
          </p:cNvPr>
          <p:cNvSpPr/>
          <p:nvPr/>
        </p:nvSpPr>
        <p:spPr>
          <a:xfrm>
            <a:off x="721659" y="751114"/>
            <a:ext cx="528085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2ECD899-A0F2-4416-9869-542762CFA28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3623" y="72962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9252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E2D5F2B-909E-41F4-8D55-2FAA23CF964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90136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1" y="70022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Karl J. Butterbrodt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August 2014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E59EC8D5-B21C-4144-B8FD-AF5839D203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371748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F3297A2-0183-477C-B024-0F2ABCCE942A}"/>
              </a:ext>
            </a:extLst>
          </p:cNvPr>
          <p:cNvSpPr/>
          <p:nvPr/>
        </p:nvSpPr>
        <p:spPr>
          <a:xfrm>
            <a:off x="590551" y="677715"/>
            <a:ext cx="5676898" cy="795417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1148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in a garden&#10;&#10;Description automatically generated">
            <a:extLst>
              <a:ext uri="{FF2B5EF4-FFF2-40B4-BE49-F238E27FC236}">
                <a16:creationId xmlns:a16="http://schemas.microsoft.com/office/drawing/2014/main" id="{4D9128CA-59D0-40E3-9C69-C73D43F70D6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9" y="906528"/>
            <a:ext cx="4589929" cy="61199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09053" y="7124325"/>
            <a:ext cx="524827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Elizabeth A. Stein/Whitehouse</a:t>
            </a:r>
          </a:p>
          <a:p>
            <a:pPr algn="ctr"/>
            <a:r>
              <a:rPr lang="en-US" sz="2800" b="1" dirty="0"/>
              <a:t>24 August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E09CA80-298F-4596-8B80-F949F182A5FA}"/>
              </a:ext>
            </a:extLst>
          </p:cNvPr>
          <p:cNvSpPr/>
          <p:nvPr/>
        </p:nvSpPr>
        <p:spPr>
          <a:xfrm>
            <a:off x="689721" y="762000"/>
            <a:ext cx="5476233" cy="774732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354783E4-397B-478E-8A53-587FB99739D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9429" y="7542284"/>
            <a:ext cx="934021" cy="865724"/>
          </a:xfrm>
          <a:prstGeom prst="rect">
            <a:avLst/>
          </a:prstGeom>
        </p:spPr>
      </p:pic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136" y="7517196"/>
            <a:ext cx="934021" cy="934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79913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1BA158-78BE-44D5-BF8C-F5B30C8D388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663" y="33938"/>
            <a:ext cx="6466673" cy="942187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Eleventh Company</a:t>
            </a:r>
          </a:p>
          <a:p>
            <a:r>
              <a:rPr lang="en-US" sz="34400" dirty="0"/>
              <a:t>11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6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9F226B2-CE8B-47AA-9B06-70EC31FA8F5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7173" y="476250"/>
            <a:ext cx="6166975" cy="8364407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1835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P. Bott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2008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3732D7E-E246-42E4-B3D7-73AC727C082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A3A955E-CFA6-4786-A8FF-446578A0C43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563" y="726606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546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2CC2ABA-ADEA-49CB-81B7-4AA9E614C72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320572"/>
            <a:ext cx="6210298" cy="834717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49" y="703972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59075" y="743709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C. Ernest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21 January 1991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CBFE521-C4A1-4EDB-9013-C947B2271719}"/>
              </a:ext>
            </a:extLst>
          </p:cNvPr>
          <p:cNvSpPr/>
          <p:nvPr/>
        </p:nvSpPr>
        <p:spPr>
          <a:xfrm>
            <a:off x="625849" y="530038"/>
            <a:ext cx="5595657" cy="798830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8391E6F-66BD-411B-BDD4-9546A5F2951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3403" y="730234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5389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11B7A3B-4745-47A8-A41E-1B7B58AD7B7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2791" y="476250"/>
            <a:ext cx="6134099" cy="836468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2511" y="703580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58392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Steven C. Head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5 June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7908FE-CD33-4B8E-B4E3-5635D1599F57}"/>
              </a:ext>
            </a:extLst>
          </p:cNvPr>
          <p:cNvSpPr/>
          <p:nvPr/>
        </p:nvSpPr>
        <p:spPr>
          <a:xfrm>
            <a:off x="591671" y="751114"/>
            <a:ext cx="564776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4B6BD1-4E21-4857-B785-2C0FE07794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2742" y="723014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570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060" y="68108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4391" y="3621879"/>
            <a:ext cx="490015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Paul M. Brissette</a:t>
            </a:r>
          </a:p>
          <a:p>
            <a:pPr algn="ctr"/>
            <a:r>
              <a:rPr lang="en-US" sz="3200" b="1" dirty="0"/>
              <a:t>5 October 1991</a:t>
            </a:r>
          </a:p>
          <a:p>
            <a:pPr algn="ctr"/>
            <a:r>
              <a:rPr lang="en-US" sz="3200" b="1" dirty="0"/>
              <a:t>Non-Graduate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3C48B-EDE2-4ED3-A82A-32C1D3BF1122}"/>
              </a:ext>
            </a:extLst>
          </p:cNvPr>
          <p:cNvSpPr txBox="1"/>
          <p:nvPr/>
        </p:nvSpPr>
        <p:spPr>
          <a:xfrm>
            <a:off x="2976282" y="4114800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CE7BBBD-97CA-4FBF-B008-C66B853BB7B5}"/>
              </a:ext>
            </a:extLst>
          </p:cNvPr>
          <p:cNvSpPr/>
          <p:nvPr/>
        </p:nvSpPr>
        <p:spPr>
          <a:xfrm>
            <a:off x="806724" y="781956"/>
            <a:ext cx="525021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020E80B9-08E0-4A61-A568-6D234FC59F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8192" y="715141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2278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081" y="679844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0307" y="3363591"/>
            <a:ext cx="6655472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Edwin A. Crawford</a:t>
            </a:r>
          </a:p>
          <a:p>
            <a:pPr algn="ctr"/>
            <a:r>
              <a:rPr lang="en-US" sz="3200" b="1" dirty="0"/>
              <a:t>9 October 1988</a:t>
            </a:r>
          </a:p>
          <a:p>
            <a:pPr algn="ctr"/>
            <a:r>
              <a:rPr lang="en-US" sz="32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C05323-5ED2-484D-A235-188E9E84AF5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39A0D23-AE61-4D67-B0E7-37E9DF792D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995" y="716851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94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68262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693EA47-D13E-458F-9346-AD7DA4D00EF7}"/>
              </a:ext>
            </a:extLst>
          </p:cNvPr>
          <p:cNvSpPr txBox="1"/>
          <p:nvPr/>
        </p:nvSpPr>
        <p:spPr>
          <a:xfrm>
            <a:off x="984200" y="3530679"/>
            <a:ext cx="4931228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Stephen C. Lantz</a:t>
            </a:r>
          </a:p>
          <a:p>
            <a:pPr algn="ctr"/>
            <a:r>
              <a:rPr lang="en-US" sz="2800" b="1" dirty="0"/>
              <a:t>13 May 1979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CEEFA73-F537-4906-900B-400C80906A8B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A099FC69-1162-4D2F-A593-56F76F0A5F9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983" y="71963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205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Naval Academy Announces Death Of Goat Mascot, Bill 35 | WBAL NewsRadio  1090/FM 101.5">
            <a:extLst>
              <a:ext uri="{FF2B5EF4-FFF2-40B4-BE49-F238E27FC236}">
                <a16:creationId xmlns:a16="http://schemas.microsoft.com/office/drawing/2014/main" id="{60FCB2BF-1C77-4ADE-AB81-85D71B1B78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3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161096" y="0"/>
            <a:ext cx="8304175" cy="90184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 Twelfth Company</a:t>
            </a:r>
          </a:p>
          <a:p>
            <a:r>
              <a:rPr lang="en-US" sz="34400" dirty="0"/>
              <a:t>12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523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BBE120E-5527-45B5-BB0F-32C2440498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16284"/>
            <a:ext cx="6134100" cy="82025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687478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626306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Jon C. Pino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July 1982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8E4123-A0B4-495E-8D22-7C666DA6E5E8}"/>
              </a:ext>
            </a:extLst>
          </p:cNvPr>
          <p:cNvSpPr/>
          <p:nvPr/>
        </p:nvSpPr>
        <p:spPr>
          <a:xfrm>
            <a:off x="609600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910B3B7-F84C-4C31-8A40-333ABE5AE0B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4026" y="717005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88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E97E59E-E4EB-413C-B735-A3FC744539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14828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3522" y="70539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Jeffrey H. Tuset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6 May 1985</a:t>
            </a:r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7BFF2789-5844-47CD-A392-16BB238CAF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8269" y="7424035"/>
            <a:ext cx="1142199" cy="105868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ACF9D5A-75DA-4125-8B43-9379DD6068B2}"/>
              </a:ext>
            </a:extLst>
          </p:cNvPr>
          <p:cNvSpPr/>
          <p:nvPr/>
        </p:nvSpPr>
        <p:spPr>
          <a:xfrm>
            <a:off x="540065" y="697327"/>
            <a:ext cx="5719483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4396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261257"/>
            <a:ext cx="6134100" cy="8539843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320" y="7344313"/>
            <a:ext cx="1058680" cy="1058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729616" y="7199184"/>
            <a:ext cx="493825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Kenneth Kazuyoshi Reilly</a:t>
            </a:r>
          </a:p>
          <a:p>
            <a:pPr algn="ctr"/>
            <a:r>
              <a:rPr lang="en-US" sz="2800" b="1" dirty="0"/>
              <a:t>12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51675A-1EEA-4196-9B48-D1DA0E04623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51564" y="615364"/>
            <a:ext cx="4938251" cy="6667391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7577D138-1E05-4CAF-A05B-6712A8A3E2C1}"/>
              </a:ext>
            </a:extLst>
          </p:cNvPr>
          <p:cNvSpPr/>
          <p:nvPr/>
        </p:nvSpPr>
        <p:spPr>
          <a:xfrm>
            <a:off x="650123" y="476249"/>
            <a:ext cx="5511191" cy="8107929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CF16E1F6-4DFE-4588-956E-BC362674F0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9234" y="7439622"/>
            <a:ext cx="1041609" cy="965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63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3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0B5D3F36-18FC-42EB-A37E-4C54CDC62FAD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438912" y="0"/>
            <a:ext cx="8018553" cy="894677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3905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Thirteenth Company</a:t>
            </a:r>
          </a:p>
          <a:p>
            <a:r>
              <a:rPr lang="en-US" sz="34400" dirty="0"/>
              <a:t>13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461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745E430B-BE9B-41F1-8445-378110F5B5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172199" cy="833437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" y="689271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Carlos A.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January 1985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FB050AD-C70C-494F-92E2-A2631BC4554C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789D8C8-B0B2-4B7C-8924-6D6BE50079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318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layton J. Hogue, 61 ">
            <a:extLst>
              <a:ext uri="{FF2B5EF4-FFF2-40B4-BE49-F238E27FC236}">
                <a16:creationId xmlns:a16="http://schemas.microsoft.com/office/drawing/2014/main" id="{DAF01082-19DA-489C-B08A-7090BE9910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869" y="740623"/>
            <a:ext cx="5680262" cy="65421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12" y="7335006"/>
            <a:ext cx="1153984" cy="115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282755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Clayton J. Hogue</a:t>
            </a:r>
          </a:p>
          <a:p>
            <a:pPr algn="ctr"/>
            <a:r>
              <a:rPr lang="en-US" sz="2800" b="1" dirty="0"/>
              <a:t>3 March 2016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2039A6-47D3-4BC7-B635-E76A84DE6021}"/>
              </a:ext>
            </a:extLst>
          </p:cNvPr>
          <p:cNvSpPr/>
          <p:nvPr/>
        </p:nvSpPr>
        <p:spPr>
          <a:xfrm>
            <a:off x="588869" y="751114"/>
            <a:ext cx="5680262" cy="7916636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E7451EE9-AF22-4800-A58A-9E4ED958D5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480603"/>
            <a:ext cx="1087938" cy="100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26793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272C058-EAE2-41F2-9E02-43C422BA82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606" y="99642"/>
            <a:ext cx="6548276" cy="929787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Fourteenth Company</a:t>
            </a:r>
          </a:p>
          <a:p>
            <a:r>
              <a:rPr lang="en-US" sz="34400" dirty="0"/>
              <a:t>14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46207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BAC2D23-7809-409F-A7F2-0143FE6D0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63642"/>
            <a:ext cx="6134100" cy="8237458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89440" y="7267630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Bradley A. Peterson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March 2012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C72F4B7-0722-4090-99A2-5F5FB8BA21B0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032780-EDAE-4D18-9323-3F7665C666E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6275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4154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393C0F-7E8C-42EA-AC4C-F69A8639E07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142" y="440140"/>
            <a:ext cx="6964283" cy="902274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Fifteenth Company</a:t>
            </a:r>
          </a:p>
          <a:p>
            <a:r>
              <a:rPr lang="en-US" sz="34400" dirty="0"/>
              <a:t>15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6585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7100" y="689005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49672" y="3297475"/>
            <a:ext cx="4931228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 dirty="0"/>
              <a:t>Marc S. Brett</a:t>
            </a:r>
          </a:p>
          <a:p>
            <a:pPr algn="ctr"/>
            <a:r>
              <a:rPr lang="en-US" sz="2800" b="1" dirty="0"/>
              <a:t>13 September 2008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0F8EF33-D43C-4F4E-A724-9CFA70E346C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802DA6CD-B3B4-4A34-BD3F-3F486E08D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6304" y="72307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539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EFB37EE-B072-4560-A11D-8A142997D29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050" y="476250"/>
            <a:ext cx="6038850" cy="822876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38984"/>
            <a:ext cx="6134100" cy="8362116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658" y="7152256"/>
            <a:ext cx="1108254" cy="110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86374" y="7283538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Flack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14 June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999D97-BDD3-4BF0-A07A-567CBE8457E8}"/>
              </a:ext>
            </a:extLst>
          </p:cNvPr>
          <p:cNvSpPr/>
          <p:nvPr/>
        </p:nvSpPr>
        <p:spPr>
          <a:xfrm>
            <a:off x="696686" y="713572"/>
            <a:ext cx="5305826" cy="7750980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CF3BB98-6C08-4251-8AAB-F3AFCF6DC2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7530" y="727441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69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B0FBB5B-AC0B-499B-865E-A32254BF67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87709"/>
            <a:ext cx="61722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213" y="69700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Nicholas C. Harman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30 September 1983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91FDD35-F917-4536-848C-8D925628722C}"/>
              </a:ext>
            </a:extLst>
          </p:cNvPr>
          <p:cNvSpPr/>
          <p:nvPr/>
        </p:nvSpPr>
        <p:spPr>
          <a:xfrm>
            <a:off x="609600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1E3BB11-58E8-4FDB-93F6-E425FBCAF9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346" y="726417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377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882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39043" y="3540948"/>
            <a:ext cx="657991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/>
              <a:t>Craig J. Philip</a:t>
            </a:r>
          </a:p>
          <a:p>
            <a:pPr algn="ctr"/>
            <a:r>
              <a:rPr lang="en-US" sz="2800" b="1" dirty="0"/>
              <a:t>8 June 1993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51B9E9D3-75FA-49EA-84C0-25C7C2BFE58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149" y="7238816"/>
            <a:ext cx="1142199" cy="1058680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4BE443-E688-4863-9E19-050985025BF9}"/>
              </a:ext>
            </a:extLst>
          </p:cNvPr>
          <p:cNvSpPr/>
          <p:nvPr/>
        </p:nvSpPr>
        <p:spPr>
          <a:xfrm>
            <a:off x="537882" y="679397"/>
            <a:ext cx="5683624" cy="7916637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7244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3112" y="687410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19711" y="671856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Mark W. McBride</a:t>
            </a:r>
          </a:p>
          <a:p>
            <a:pPr algn="ctr"/>
            <a:r>
              <a:rPr lang="en-US" sz="2800" b="1" dirty="0"/>
              <a:t>8 May 2013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3" name="Picture 2" descr="photo">
            <a:extLst>
              <a:ext uri="{FF2B5EF4-FFF2-40B4-BE49-F238E27FC236}">
                <a16:creationId xmlns:a16="http://schemas.microsoft.com/office/drawing/2014/main" id="{30E43875-E79C-49C8-BE7A-EF9D1F638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003" y="1987267"/>
            <a:ext cx="3372221" cy="4496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971BE0FC-F39A-4AE5-89D7-F5D9CB3B4EE3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F3BC252A-C5A1-4F17-BBB7-D5542602EEF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8864" y="71445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0752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B87318B-B8BC-4EA4-841F-D22833F9C44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63387" y="0"/>
            <a:ext cx="909587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Sixteenth Company</a:t>
            </a:r>
          </a:p>
          <a:p>
            <a:r>
              <a:rPr lang="en-US" sz="34400" dirty="0"/>
              <a:t>16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96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634ED22-EF47-4425-8F7D-5BD2FEFA578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90526" y="476250"/>
            <a:ext cx="6105524" cy="8337205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2353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093694" y="7397454"/>
            <a:ext cx="454510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J. Chuday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September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33108BF-362F-46B7-A34E-B8CE4C854E96}"/>
              </a:ext>
            </a:extLst>
          </p:cNvPr>
          <p:cNvSpPr/>
          <p:nvPr/>
        </p:nvSpPr>
        <p:spPr>
          <a:xfrm>
            <a:off x="699247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4589D53-A336-4A60-9663-A4C18EC202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70024" y="722409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320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4214626-174C-4DEE-B3CF-2CFBD933C5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265918"/>
            <a:ext cx="6134100" cy="829650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50747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508" y="6970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36390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Geoffrey T. Grimard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October 1999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2EB3F36-F0ED-4756-B0C0-AB046906DCC9}"/>
              </a:ext>
            </a:extLst>
          </p:cNvPr>
          <p:cNvSpPr/>
          <p:nvPr/>
        </p:nvSpPr>
        <p:spPr>
          <a:xfrm>
            <a:off x="717176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63FDCDF-5C0C-49A4-9A5C-613466F80CD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3523" y="728036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299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A740E7-ABA7-4733-980A-B4371E4EE4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5752" y="467059"/>
            <a:ext cx="6210298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786" y="7005921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432664" y="7337624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Edward F. Mapes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January 1990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DE43FEF-3A9E-4CAB-B257-8C3E4E08EC73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83410F18-CC3B-4F9E-851A-7160EDC89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28314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5034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2627F54-77F1-4FE6-ACA9-022E18D3B57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547031"/>
            <a:ext cx="6218205" cy="821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3387" y="6950877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00241" y="735114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W. McKee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March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D7F6841-FAD7-4651-92BF-4295790EE1A3}"/>
              </a:ext>
            </a:extLst>
          </p:cNvPr>
          <p:cNvSpPr/>
          <p:nvPr/>
        </p:nvSpPr>
        <p:spPr>
          <a:xfrm>
            <a:off x="663388" y="751114"/>
            <a:ext cx="561190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CE6812F2-4DD9-446B-8634-523BE816FC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672" y="72310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0752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F5498C75-3E90-495B-B575-4284CC21B9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523875"/>
            <a:ext cx="6134100" cy="827722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8650" y="698799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H. Moyer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September 2018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2D46F14-292D-4B87-9AF8-4A8DACE731D3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943EC3F9-3650-488D-9ED9-AA300F96CE2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7684" y="723028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370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FEDEE1D-1D36-4974-8891-32BB30721FB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386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Brian D. Porter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July 2019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C742079-1A99-4403-949C-5BFC8394A7A0}"/>
              </a:ext>
            </a:extLst>
          </p:cNvPr>
          <p:cNvSpPr/>
          <p:nvPr/>
        </p:nvSpPr>
        <p:spPr>
          <a:xfrm>
            <a:off x="68131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2D46727A-D6B0-4F58-944F-A8D1F0101D8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1311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03C04E4-361A-4DA4-BD23-2DC19FA33A1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0" y="-31258"/>
            <a:ext cx="7313799" cy="95445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08826" y="908049"/>
            <a:ext cx="4878323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Seventeenth Company</a:t>
            </a:r>
          </a:p>
          <a:p>
            <a:r>
              <a:rPr lang="en-US" sz="34400" dirty="0"/>
              <a:t>17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0510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A4E28FD-E08A-4D87-9874-E45C77AEA7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2075" y="530037"/>
            <a:ext cx="6073975" cy="82524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956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Elizabeth  Susan Cox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Dec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84A730D-D279-45CC-91DC-6A2D01198891}"/>
              </a:ext>
            </a:extLst>
          </p:cNvPr>
          <p:cNvSpPr/>
          <p:nvPr/>
        </p:nvSpPr>
        <p:spPr>
          <a:xfrm>
            <a:off x="681319" y="751114"/>
            <a:ext cx="55043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F05400E4-B081-4A9D-8D43-477A9D7780E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4437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E0D9209-A925-4943-85C1-6489AB973E9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5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"/>
            <a:ext cx="6858000" cy="9615403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4005327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Second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5719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5E9576F-7C35-4C0F-B84B-F9BB1F2375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4113" y="483839"/>
            <a:ext cx="6200036" cy="837314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450" y="697569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730462" y="747846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Michael J. Palencia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12 July 1986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5617D5C-088F-4129-A24D-93557E78506A}"/>
              </a:ext>
            </a:extLst>
          </p:cNvPr>
          <p:cNvSpPr/>
          <p:nvPr/>
        </p:nvSpPr>
        <p:spPr>
          <a:xfrm>
            <a:off x="663388" y="751114"/>
            <a:ext cx="554018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6FCC687-D90A-4799-A648-11763368A4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6802" y="727937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9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F92748-F766-4A7C-B7BF-0A0B28C7C1D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437942" y="0"/>
            <a:ext cx="973388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3880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Eighteenth Company</a:t>
            </a:r>
          </a:p>
          <a:p>
            <a:r>
              <a:rPr lang="en-US" sz="34400" dirty="0"/>
              <a:t>18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7571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769" y="687977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3428" y="3546004"/>
            <a:ext cx="6950026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Richard S. Worley, Jr</a:t>
            </a:r>
            <a:r>
              <a:rPr lang="en-US" sz="4800" b="1" dirty="0"/>
              <a:t>.</a:t>
            </a:r>
          </a:p>
          <a:p>
            <a:pPr algn="ctr"/>
            <a:r>
              <a:rPr lang="en-US" sz="2800" b="1" dirty="0"/>
              <a:t>24 October 1991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3C8C3A8-EE51-4F21-B21F-A1BD93D3F990}"/>
              </a:ext>
            </a:extLst>
          </p:cNvPr>
          <p:cNvSpPr/>
          <p:nvPr/>
        </p:nvSpPr>
        <p:spPr>
          <a:xfrm>
            <a:off x="877100" y="751114"/>
            <a:ext cx="512541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C8E3FFC-1B94-4DC9-8FDA-3D8312E6FF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3567" y="7247122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5751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3E749D9-CEDE-4C96-986A-F3A1082CD4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5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25261" y="35833"/>
            <a:ext cx="13192426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123816" y="908049"/>
            <a:ext cx="4729115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Nineteenth Company</a:t>
            </a:r>
          </a:p>
          <a:p>
            <a:r>
              <a:rPr lang="en-US" sz="34400" dirty="0"/>
              <a:t>19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311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C69AA1C-31AD-42F3-8EC0-F5A337B1D7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98326"/>
            <a:ext cx="6134099" cy="8302774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473" y="69837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70124" y="7391856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Eugene G. Huether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11 July 2010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84EE321-6A9C-4459-A51C-77CB858B694C}"/>
              </a:ext>
            </a:extLst>
          </p:cNvPr>
          <p:cNvSpPr/>
          <p:nvPr/>
        </p:nvSpPr>
        <p:spPr>
          <a:xfrm>
            <a:off x="591671" y="751114"/>
            <a:ext cx="559397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D6FDC1B-9378-452F-AA62-E841B5B90E0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74559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8622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6C53FE7-BC6E-4BC9-B01B-5BCB4B97A82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21343" y="476250"/>
            <a:ext cx="5979457" cy="83061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070" y="702385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00600" y="739745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Richard A. Medley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09 Oct 2020</a:t>
            </a:r>
          </a:p>
          <a:p>
            <a:pPr algn="ctr"/>
            <a:endParaRPr lang="en-US" sz="28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345EBBA-687B-4554-9B28-B1E53A3DF3CB}"/>
              </a:ext>
            </a:extLst>
          </p:cNvPr>
          <p:cNvSpPr/>
          <p:nvPr/>
        </p:nvSpPr>
        <p:spPr>
          <a:xfrm>
            <a:off x="609599" y="751114"/>
            <a:ext cx="564776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358220E5-BDFB-4B9B-BA45-6FD2F0CFFA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059" y="726880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371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06623E6-BA8F-4C76-9BAA-C9C8BB1313D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7582" y="536771"/>
            <a:ext cx="6088468" cy="824606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953" y="7000372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716" y="7282755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Mark J. Rossano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27 May 2020</a:t>
            </a:r>
          </a:p>
          <a:p>
            <a:pPr algn="ctr"/>
            <a:endParaRPr lang="en-US" sz="2800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3FA7509-ACFA-46C6-86DC-B97B53FA4924}"/>
              </a:ext>
            </a:extLst>
          </p:cNvPr>
          <p:cNvSpPr/>
          <p:nvPr/>
        </p:nvSpPr>
        <p:spPr>
          <a:xfrm>
            <a:off x="627529" y="751113"/>
            <a:ext cx="5629836" cy="7856115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48B8B455-DE34-43B6-9021-C468929AB9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66284" y="720395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1088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EFF36FC-F821-4248-BFE4-E064F7581F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36214"/>
            <a:ext cx="6134100" cy="8451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6984928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72519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Donald E. Woollett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23 October 1983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47CC84D-2F0D-4844-9DDF-491F57E9912F}"/>
              </a:ext>
            </a:extLst>
          </p:cNvPr>
          <p:cNvSpPr/>
          <p:nvPr/>
        </p:nvSpPr>
        <p:spPr>
          <a:xfrm>
            <a:off x="645459" y="751114"/>
            <a:ext cx="557604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3" name="Picture 12" descr="A picture containing text&#10;&#10;Description automatically generated">
            <a:extLst>
              <a:ext uri="{FF2B5EF4-FFF2-40B4-BE49-F238E27FC236}">
                <a16:creationId xmlns:a16="http://schemas.microsoft.com/office/drawing/2014/main" id="{8888AE7C-7F61-44E9-AD3E-9C86269A7F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0417" y="7246245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28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6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-177847" y="3510171"/>
            <a:ext cx="699407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/>
              <a:t>Prudente M. Baysic</a:t>
            </a:r>
          </a:p>
          <a:p>
            <a:pPr algn="ctr"/>
            <a:r>
              <a:rPr lang="en-US" sz="2800" b="1" dirty="0"/>
              <a:t>31 October 2007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2F68E22-8339-4616-89EF-ADCF8BB8702A}"/>
              </a:ext>
            </a:extLst>
          </p:cNvPr>
          <p:cNvSpPr/>
          <p:nvPr/>
        </p:nvSpPr>
        <p:spPr>
          <a:xfrm>
            <a:off x="696686" y="751114"/>
            <a:ext cx="54646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9FE5F12F-E7DB-421A-ABE2-305A4E761F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468" y="724936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157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5488" y="682624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729985" y="3916081"/>
            <a:ext cx="5436272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/>
              <a:t>Phillip J. Connell</a:t>
            </a:r>
          </a:p>
          <a:p>
            <a:pPr algn="ctr"/>
            <a:r>
              <a:rPr lang="en-US" sz="2800" b="1" dirty="0"/>
              <a:t>20 April 1981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F3DB7DC-3476-4DC5-871D-F90A0BFD8023}"/>
              </a:ext>
            </a:extLst>
          </p:cNvPr>
          <p:cNvSpPr/>
          <p:nvPr/>
        </p:nvSpPr>
        <p:spPr>
          <a:xfrm>
            <a:off x="855488" y="751114"/>
            <a:ext cx="5147024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A30D0BBA-951D-4601-BE59-832E64C76A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3764" y="704480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663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93E4345-2B9E-42F4-BA76-6DDF10BE3A8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55049" y="525738"/>
            <a:ext cx="6041001" cy="832484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494" y="6921864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82034" y="7317024"/>
            <a:ext cx="45382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William L. Brodhag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May 2018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BFBD1D5C-374A-478B-95ED-10D532D9345E}"/>
              </a:ext>
            </a:extLst>
          </p:cNvPr>
          <p:cNvSpPr/>
          <p:nvPr/>
        </p:nvSpPr>
        <p:spPr>
          <a:xfrm>
            <a:off x="663388" y="751114"/>
            <a:ext cx="555811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5B334C3F-7B84-4DAA-ACE9-31D4BAFFFB9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8210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49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A16A7C0-65FC-4847-A375-B16193DDA98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0" y="-1102"/>
            <a:ext cx="7476565" cy="911751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657044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Twentieth Company</a:t>
            </a:r>
          </a:p>
          <a:p>
            <a:r>
              <a:rPr lang="en-US" sz="34400" dirty="0"/>
              <a:t>20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22657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B410686-C376-4B57-A6F4-9CC9D5A7208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76250"/>
            <a:ext cx="6172198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292" y="6877299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597173" y="7150016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B9824B-A7F4-49D6-BD6D-D5F47D36E9DE}"/>
              </a:ext>
            </a:extLst>
          </p:cNvPr>
          <p:cNvSpPr/>
          <p:nvPr/>
        </p:nvSpPr>
        <p:spPr>
          <a:xfrm>
            <a:off x="631371" y="716990"/>
            <a:ext cx="5595257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FC427D71-A78A-4C70-BB35-46A5A1FCE6E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463" y="717630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937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42F65D-0800-4BD0-BEE5-59F9ECB65B1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49" y="489331"/>
            <a:ext cx="6172199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29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8843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Derek D. Meek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 January 2012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5B3252B-DB5C-495F-85D0-717FA5574FED}"/>
              </a:ext>
            </a:extLst>
          </p:cNvPr>
          <p:cNvSpPr/>
          <p:nvPr/>
        </p:nvSpPr>
        <p:spPr>
          <a:xfrm>
            <a:off x="717175" y="751114"/>
            <a:ext cx="5414683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C65FB-EFF2-46A3-8129-382FD565C76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1" y="7228316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3313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E35E493-2794-4FF2-A1C7-9C0D79618A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47675"/>
            <a:ext cx="6134100" cy="837204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500" y="7116920"/>
            <a:ext cx="1159023" cy="11590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82874" y="7349430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Christopher W. Nelson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C957055-436C-49A3-BEDB-B318909C11CD}"/>
              </a:ext>
            </a:extLst>
          </p:cNvPr>
          <p:cNvSpPr/>
          <p:nvPr/>
        </p:nvSpPr>
        <p:spPr>
          <a:xfrm>
            <a:off x="674913" y="751114"/>
            <a:ext cx="5464629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28BC7C9-E684-4DFE-B8FC-0ABA1D6F6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3149" y="7321837"/>
            <a:ext cx="1059145" cy="98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5078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A3F429A-0169-4510-8F56-65E3F4B88F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0" y="476250"/>
            <a:ext cx="6310771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415737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668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900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James A. Prosser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24 March 2015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1FD6408-88D6-44A7-8CC1-79F3EEE3D793}"/>
              </a:ext>
            </a:extLst>
          </p:cNvPr>
          <p:cNvSpPr/>
          <p:nvPr/>
        </p:nvSpPr>
        <p:spPr>
          <a:xfrm>
            <a:off x="696685" y="751114"/>
            <a:ext cx="557348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0D9720F3-D2EA-4880-8B5C-57FEFA2FBB6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0836" y="718394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5525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DC13A-EA62-49A3-BB8D-6F24A17CF22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956" y="1708909"/>
            <a:ext cx="6135481" cy="541464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258726" y="908049"/>
            <a:ext cx="4781758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Twenty First Company</a:t>
            </a:r>
          </a:p>
          <a:p>
            <a:r>
              <a:rPr lang="en-US" sz="34400" dirty="0"/>
              <a:t>21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241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CB2A36F-28F3-4C11-BAFC-729BA92F447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0" y="432708"/>
            <a:ext cx="613410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342900"/>
            <a:ext cx="6134100" cy="845820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550" y="701874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13138" y="7476321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Ricky E. Wilson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February 2009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89662DA-076F-4D47-AD60-BFB6743957A0}"/>
              </a:ext>
            </a:extLst>
          </p:cNvPr>
          <p:cNvSpPr/>
          <p:nvPr/>
        </p:nvSpPr>
        <p:spPr>
          <a:xfrm>
            <a:off x="631371" y="696510"/>
            <a:ext cx="5595258" cy="7768042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1CEE71DD-519D-482C-BF21-DF467416BCB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8702" y="7291183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507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26908F9-D5A8-4626-8AE5-57CFF55DADF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3665" y="-1335024"/>
            <a:ext cx="13716001" cy="10479024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Twenty Second Company</a:t>
            </a:r>
          </a:p>
          <a:p>
            <a:r>
              <a:rPr lang="en-US" sz="34400" dirty="0"/>
              <a:t>22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7102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0C9F31B-4642-43F2-BAEF-563AD26CCF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2326" y="397639"/>
            <a:ext cx="6172199" cy="830821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220" y="6982065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D57E218-A9F3-4572-83EA-6BA0B8A6E407}"/>
              </a:ext>
            </a:extLst>
          </p:cNvPr>
          <p:cNvSpPr txBox="1"/>
          <p:nvPr/>
        </p:nvSpPr>
        <p:spPr>
          <a:xfrm>
            <a:off x="2040863" y="7372621"/>
            <a:ext cx="2776273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Kevin G. Currie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12DAC4F-E1AF-4C9F-B766-FE0420C7FE2E}"/>
              </a:ext>
            </a:extLst>
          </p:cNvPr>
          <p:cNvSpPr/>
          <p:nvPr/>
        </p:nvSpPr>
        <p:spPr>
          <a:xfrm>
            <a:off x="717176" y="751114"/>
            <a:ext cx="528533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AF600F60-689F-4986-BFFC-EEA02795CB2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9191" y="718572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582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1305424-5831-4A07-A512-63D3840D329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1952" y="476250"/>
            <a:ext cx="6134098" cy="832104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625" y="68205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447016" y="7205997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Kurt T. Israel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16 February 1981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C279363-53D7-41AC-8877-9FD276A19FC8}"/>
              </a:ext>
            </a:extLst>
          </p:cNvPr>
          <p:cNvSpPr/>
          <p:nvPr/>
        </p:nvSpPr>
        <p:spPr>
          <a:xfrm>
            <a:off x="647700" y="751114"/>
            <a:ext cx="55626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BF43A070-E550-4AA4-A7F4-EFAC51C4F7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0109" y="719607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6309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4" name="Picture 4" descr="U.S. Naval Academy Trains Students for Success | Best Colleges | US News">
            <a:extLst>
              <a:ext uri="{FF2B5EF4-FFF2-40B4-BE49-F238E27FC236}">
                <a16:creationId xmlns:a16="http://schemas.microsoft.com/office/drawing/2014/main" id="{965B95A8-C265-4033-827A-81937447E71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alphaModFix amt="5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-208054" y="-553942"/>
            <a:ext cx="8054187" cy="96979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541752" y="908049"/>
            <a:ext cx="3571362" cy="66171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sz="4000" dirty="0"/>
          </a:p>
          <a:p>
            <a:r>
              <a:rPr lang="en-US" sz="4000" dirty="0"/>
              <a:t>  Third Company</a:t>
            </a:r>
          </a:p>
          <a:p>
            <a:r>
              <a:rPr lang="en-US" sz="4000" dirty="0"/>
              <a:t>        </a:t>
            </a:r>
            <a:r>
              <a:rPr lang="en-US" sz="34400" dirty="0"/>
              <a:t>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839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4" y="7187957"/>
            <a:ext cx="1105125" cy="110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159900" y="7091244"/>
            <a:ext cx="45382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Michael P. Maley</a:t>
            </a:r>
          </a:p>
          <a:p>
            <a:pPr algn="ctr"/>
            <a:r>
              <a:rPr lang="en-US" sz="2800" b="1" dirty="0"/>
              <a:t>03 November 2017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pic>
        <p:nvPicPr>
          <p:cNvPr id="4098" name="Picture 2" descr="Michael Maley Obituary">
            <a:extLst>
              <a:ext uri="{FF2B5EF4-FFF2-40B4-BE49-F238E27FC236}">
                <a16:creationId xmlns:a16="http://schemas.microsoft.com/office/drawing/2014/main" id="{96DB5FC6-C647-45FB-8F6B-E33672FF8C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177" y="785535"/>
            <a:ext cx="5029646" cy="62677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9022901-7AA9-4636-8C95-25B18ECB7415}"/>
              </a:ext>
            </a:extLst>
          </p:cNvPr>
          <p:cNvSpPr/>
          <p:nvPr/>
        </p:nvSpPr>
        <p:spPr>
          <a:xfrm>
            <a:off x="914176" y="751114"/>
            <a:ext cx="508833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9" name="Picture 8" descr="A picture containing text&#10;&#10;Description automatically generated">
            <a:extLst>
              <a:ext uri="{FF2B5EF4-FFF2-40B4-BE49-F238E27FC236}">
                <a16:creationId xmlns:a16="http://schemas.microsoft.com/office/drawing/2014/main" id="{79EB990C-F96D-4EE7-8477-E7179AA5C95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812" y="7241109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2215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AF90C476-962E-4960-B321-5585513422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580865" y="0"/>
            <a:ext cx="12595773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Third Company</a:t>
            </a:r>
          </a:p>
          <a:p>
            <a:r>
              <a:rPr lang="en-US" sz="34400" dirty="0"/>
              <a:t>23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5807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371" y="696515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3A8E94F-3A3C-4A3D-B947-E5F98D5E6B99}"/>
              </a:ext>
            </a:extLst>
          </p:cNvPr>
          <p:cNvSpPr txBox="1"/>
          <p:nvPr/>
        </p:nvSpPr>
        <p:spPr>
          <a:xfrm>
            <a:off x="1126042" y="7505544"/>
            <a:ext cx="36636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Carl B. Clark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19 October 1987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249378" y="3386863"/>
            <a:ext cx="4587187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/>
              <a:t>Robert D. Ryza</a:t>
            </a:r>
          </a:p>
          <a:p>
            <a:pPr algn="ctr"/>
            <a:r>
              <a:rPr lang="en-US" sz="2800" b="1" dirty="0"/>
              <a:t>4 May 2004</a:t>
            </a:r>
          </a:p>
          <a:p>
            <a:pPr algn="ctr"/>
            <a:r>
              <a:rPr lang="en-US" sz="2800" b="1" dirty="0"/>
              <a:t>Non-Graduate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477CC27-B850-40BD-952F-12823A40B140}"/>
              </a:ext>
            </a:extLst>
          </p:cNvPr>
          <p:cNvSpPr/>
          <p:nvPr/>
        </p:nvSpPr>
        <p:spPr>
          <a:xfrm>
            <a:off x="631371" y="751114"/>
            <a:ext cx="5551715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" name="Picture 9" descr="A picture containing text&#10;&#10;Description automatically generated">
            <a:extLst>
              <a:ext uri="{FF2B5EF4-FFF2-40B4-BE49-F238E27FC236}">
                <a16:creationId xmlns:a16="http://schemas.microsoft.com/office/drawing/2014/main" id="{8B719EEA-07B5-4980-8CC5-A8DA21372F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3265" y="72323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1797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E6DC1B56-EB9B-426C-A932-2AE3F19BD80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3905"/>
          <a:stretch/>
        </p:blipFill>
        <p:spPr>
          <a:xfrm>
            <a:off x="-1381685" y="0"/>
            <a:ext cx="9971573" cy="9556377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1003202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</a:t>
            </a:r>
            <a:r>
              <a:rPr lang="en-US" sz="3600" b="1" dirty="0"/>
              <a:t>Twenty Forth Company</a:t>
            </a:r>
          </a:p>
          <a:p>
            <a:r>
              <a:rPr lang="en-US" sz="34400" dirty="0"/>
              <a:t>24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4890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FF6D65A-1D49-44A4-89EE-BBCB9BF59BD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76250"/>
            <a:ext cx="6134100" cy="834238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20" y="6964136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57800" y="7044577"/>
            <a:ext cx="366620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Edwin J. Griffith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25 April 2004</a:t>
            </a:r>
          </a:p>
          <a:p>
            <a:pPr algn="ctr"/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F2A8D79-7A1F-4C22-BE59-5FDF911500A4}"/>
              </a:ext>
            </a:extLst>
          </p:cNvPr>
          <p:cNvSpPr/>
          <p:nvPr/>
        </p:nvSpPr>
        <p:spPr>
          <a:xfrm>
            <a:off x="653143" y="751114"/>
            <a:ext cx="5486400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06180D62-9029-447A-A4B4-67F975D222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399" y="7179561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240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6A678B4-A92D-460E-92CF-C0044B3A41F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23851" y="455869"/>
            <a:ext cx="6134099" cy="8345231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806" y="6863700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595899" y="7338343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Ronald N. Thompson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8 January 2014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DFA8093-93D7-443C-93F3-1B7506CB7B26}"/>
              </a:ext>
            </a:extLst>
          </p:cNvPr>
          <p:cNvSpPr/>
          <p:nvPr/>
        </p:nvSpPr>
        <p:spPr>
          <a:xfrm>
            <a:off x="674914" y="716990"/>
            <a:ext cx="5508172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1" name="Picture 10" descr="A picture containing text&#10;&#10;Description automatically generated">
            <a:extLst>
              <a:ext uri="{FF2B5EF4-FFF2-40B4-BE49-F238E27FC236}">
                <a16:creationId xmlns:a16="http://schemas.microsoft.com/office/drawing/2014/main" id="{67FE9BE6-576A-49E9-B704-82B1DB5C176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9939" y="7233770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075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EC5F61B-6F2F-4CFA-A3D2-37AB0824BF1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612" y="-73426"/>
            <a:ext cx="11473974" cy="921742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Fifth Company</a:t>
            </a:r>
          </a:p>
          <a:p>
            <a:r>
              <a:rPr lang="en-US" sz="34400" dirty="0"/>
              <a:t>25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203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14FA597-FD52-46AB-BEB7-5EE4EDB10D7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79348" y="476250"/>
            <a:ext cx="6038850" cy="8324850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9C585AD-3E79-44F6-A99E-3D7D6C00D2C2}"/>
              </a:ext>
            </a:extLst>
          </p:cNvPr>
          <p:cNvSpPr/>
          <p:nvPr/>
        </p:nvSpPr>
        <p:spPr>
          <a:xfrm>
            <a:off x="361950" y="476250"/>
            <a:ext cx="6134100" cy="8324850"/>
          </a:xfrm>
          <a:prstGeom prst="rect">
            <a:avLst/>
          </a:prstGeom>
          <a:noFill/>
          <a:ln w="1778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026" name="Picture 2" descr="Image result for usna logo">
            <a:extLst>
              <a:ext uri="{FF2B5EF4-FFF2-40B4-BE49-F238E27FC236}">
                <a16:creationId xmlns:a16="http://schemas.microsoft.com/office/drawing/2014/main" id="{8FF3D333-9EE2-461B-B4D5-1A91C9521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5" y="6998913"/>
            <a:ext cx="142875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E658BD1-6914-4BB3-8C28-0F07FAAFD4B5}"/>
              </a:ext>
            </a:extLst>
          </p:cNvPr>
          <p:cNvSpPr txBox="1"/>
          <p:nvPr/>
        </p:nvSpPr>
        <p:spPr>
          <a:xfrm>
            <a:off x="1726527" y="7432780"/>
            <a:ext cx="366620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David K. Miller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</a:rPr>
              <a:t>7 May 2017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EB7ACCA-94B4-4D06-94D3-A8ED0440FB9E}"/>
              </a:ext>
            </a:extLst>
          </p:cNvPr>
          <p:cNvSpPr/>
          <p:nvPr/>
        </p:nvSpPr>
        <p:spPr>
          <a:xfrm>
            <a:off x="696686" y="751114"/>
            <a:ext cx="5305826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A picture containing text&#10;&#10;Description automatically generated">
            <a:extLst>
              <a:ext uri="{FF2B5EF4-FFF2-40B4-BE49-F238E27FC236}">
                <a16:creationId xmlns:a16="http://schemas.microsoft.com/office/drawing/2014/main" id="{C700FD1C-2500-45E0-B137-5AF2FD816B1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560" y="7318637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42328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4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648A665E-78C7-4958-9D5C-CB34A55046D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6924164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600" b="1" dirty="0"/>
              <a:t>Twenty Sixth Company</a:t>
            </a:r>
          </a:p>
          <a:p>
            <a:r>
              <a:rPr lang="en-US" sz="34400" dirty="0"/>
              <a:t>26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51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92901C-2D17-4777-B890-50AEF97E1B2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02206" y="35833"/>
            <a:ext cx="13012615" cy="9144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951299F-0155-4F17-B904-09D9B862C332}"/>
              </a:ext>
            </a:extLst>
          </p:cNvPr>
          <p:cNvSpPr txBox="1"/>
          <p:nvPr/>
        </p:nvSpPr>
        <p:spPr>
          <a:xfrm>
            <a:off x="1071284" y="908049"/>
            <a:ext cx="5065637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sz="4000" dirty="0"/>
          </a:p>
          <a:p>
            <a:r>
              <a:rPr lang="en-US" sz="3600" dirty="0"/>
              <a:t>  </a:t>
            </a:r>
            <a:r>
              <a:rPr lang="en-US" sz="3200" b="1" dirty="0"/>
              <a:t>Twenty Seventh Company </a:t>
            </a:r>
            <a:endParaRPr lang="en-US" sz="3600" b="1" dirty="0"/>
          </a:p>
          <a:p>
            <a:r>
              <a:rPr lang="en-US" sz="34400" dirty="0"/>
              <a:t>27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5D56E9F-FE8C-4426-92C0-828B0554C40E}"/>
              </a:ext>
            </a:extLst>
          </p:cNvPr>
          <p:cNvSpPr/>
          <p:nvPr/>
        </p:nvSpPr>
        <p:spPr>
          <a:xfrm>
            <a:off x="783771" y="370113"/>
            <a:ext cx="5508172" cy="8447315"/>
          </a:xfrm>
          <a:prstGeom prst="rect">
            <a:avLst/>
          </a:prstGeom>
          <a:noFill/>
          <a:ln w="635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27661D-1163-4A1C-9C24-FFDAEAA79FC3}"/>
              </a:ext>
            </a:extLst>
          </p:cNvPr>
          <p:cNvSpPr/>
          <p:nvPr/>
        </p:nvSpPr>
        <p:spPr>
          <a:xfrm>
            <a:off x="1071284" y="751114"/>
            <a:ext cx="4931228" cy="7713438"/>
          </a:xfrm>
          <a:prstGeom prst="rect">
            <a:avLst/>
          </a:prstGeom>
          <a:noFill/>
          <a:ln w="635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:a16="http://schemas.microsoft.com/office/drawing/2014/main" id="{BF1EDA9B-9DA6-4D51-AEB4-231D3D68835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0921" y="6820792"/>
            <a:ext cx="913727" cy="1320006"/>
          </a:xfrm>
          <a:prstGeom prst="rect">
            <a:avLst/>
          </a:prstGeom>
        </p:spPr>
      </p:pic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85C82A5B-E0C8-41B2-A2B2-9EF23E9A9C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3354" y="7082118"/>
            <a:ext cx="1142199" cy="1058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039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">
        <p:fade/>
      </p:transition>
    </mc:Choice>
    <mc:Fallback xmlns="">
      <p:transition spd="slow" advClick="0" advTm="2000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11222</TotalTime>
  <Words>908</Words>
  <Application>Microsoft Office PowerPoint</Application>
  <PresentationFormat>On-screen Show (4:3)</PresentationFormat>
  <Paragraphs>345</Paragraphs>
  <Slides>132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132</vt:i4>
      </vt:variant>
    </vt:vector>
  </HeadingPairs>
  <TitlesOfParts>
    <vt:vector size="136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Personius</dc:creator>
  <cp:lastModifiedBy>Bill Personius</cp:lastModifiedBy>
  <cp:revision>353</cp:revision>
  <dcterms:created xsi:type="dcterms:W3CDTF">2019-12-10T23:09:47Z</dcterms:created>
  <dcterms:modified xsi:type="dcterms:W3CDTF">2021-03-31T22:17:13Z</dcterms:modified>
</cp:coreProperties>
</file>