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82" r:id="rId94"/>
    <p:sldId id="463" r:id="rId95"/>
    <p:sldId id="423" r:id="rId96"/>
    <p:sldId id="346" r:id="rId97"/>
    <p:sldId id="464" r:id="rId98"/>
    <p:sldId id="337" r:id="rId99"/>
    <p:sldId id="465" r:id="rId100"/>
    <p:sldId id="466" r:id="rId101"/>
    <p:sldId id="347" r:id="rId102"/>
    <p:sldId id="344" r:id="rId103"/>
    <p:sldId id="341" r:id="rId104"/>
    <p:sldId id="467" r:id="rId105"/>
    <p:sldId id="319" r:id="rId106"/>
    <p:sldId id="350" r:id="rId107"/>
    <p:sldId id="296" r:id="rId108"/>
    <p:sldId id="468" r:id="rId109"/>
    <p:sldId id="469" r:id="rId110"/>
    <p:sldId id="416" r:id="rId111"/>
    <p:sldId id="305" r:id="rId112"/>
    <p:sldId id="307" r:id="rId113"/>
    <p:sldId id="355" r:id="rId114"/>
    <p:sldId id="286" r:id="rId115"/>
    <p:sldId id="470" r:id="rId116"/>
    <p:sldId id="290" r:id="rId117"/>
    <p:sldId id="420" r:id="rId118"/>
    <p:sldId id="471" r:id="rId119"/>
    <p:sldId id="425" r:id="rId120"/>
    <p:sldId id="320" r:id="rId121"/>
    <p:sldId id="472" r:id="rId122"/>
    <p:sldId id="359" r:id="rId123"/>
    <p:sldId id="473" r:id="rId124"/>
    <p:sldId id="357" r:id="rId125"/>
    <p:sldId id="348" r:id="rId126"/>
    <p:sldId id="474" r:id="rId127"/>
    <p:sldId id="310" r:id="rId128"/>
    <p:sldId id="475" r:id="rId129"/>
    <p:sldId id="429" r:id="rId130"/>
    <p:sldId id="477" r:id="rId131"/>
    <p:sldId id="476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87.png"/><Relationship Id="rId4" Type="http://schemas.openxmlformats.org/officeDocument/2006/relationships/image" Target="../media/image186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3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1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2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8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5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4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6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5.xml"/><Relationship Id="rId106" Type="http://schemas.openxmlformats.org/officeDocument/2006/relationships/slide" Target="slide112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7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2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6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1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1373994" y="8197895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Show By Bill Personius, 10th Company</a:t>
            </a:r>
            <a:r>
              <a:rPr lang="en-US" baseline="30000" dirty="0"/>
              <a:t>  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439276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AC3BAEE-391F-42A3-ABDB-3F017F53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46" y="716894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Twenty </a:t>
            </a:r>
            <a:r>
              <a:rPr lang="en-US" sz="3200" b="1" dirty="0" err="1"/>
              <a:t>Eigth</a:t>
            </a:r>
            <a:r>
              <a:rPr lang="en-US" sz="3200" b="1" dirty="0"/>
              <a:t>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DD987D3-3360-495B-8D30-F72A30C3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3525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CFFADE3-0F8C-47DD-A203-EF006B4E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9" y="723131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DFDE5C-853A-4626-8A0B-4A5B983E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7" y="728022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D0F43D4-F04B-42A0-B607-8F5BF3EE4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285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David D. Atchison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3DD83C-DD0B-433B-8599-EC0F4C8A7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3" y="723886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784596-7315-446D-A13B-4EA696D4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0297"/>
            <a:ext cx="7137651" cy="93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AFC1B9-C7F7-4A5C-AFB0-DF922B88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7" y="7284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09406-855D-4B73-BFC0-8D63B57D7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617" y="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2CDD8F4-9C32-407D-95E5-F9FBBFE9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3" y="723788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E138ED-45F1-4063-A77E-57ADE7F1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29" y="7334206"/>
            <a:ext cx="1142199" cy="1058680"/>
          </a:xfrm>
          <a:prstGeom prst="rect">
            <a:avLst/>
          </a:prstGeom>
        </p:spPr>
      </p:pic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799549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67185C6-62D8-4543-BE55-44D99AC7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7318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Angels #s 1 2 3 4 Poster by jonlongphotography | Society6">
            <a:extLst>
              <a:ext uri="{FF2B5EF4-FFF2-40B4-BE49-F238E27FC236}">
                <a16:creationId xmlns:a16="http://schemas.microsoft.com/office/drawing/2014/main" id="{F856AA0A-209B-493D-872B-63E4E6086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sna Stock Photos and Images | agefotostock">
            <a:extLst>
              <a:ext uri="{FF2B5EF4-FFF2-40B4-BE49-F238E27FC236}">
                <a16:creationId xmlns:a16="http://schemas.microsoft.com/office/drawing/2014/main" id="{0F438AF9-3B3C-42DB-B0EC-773A0CA07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5171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441520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That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+ 28 Non-Graduates = 91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7 Usna Class Photos and Premium High Res Pictures - Getty Images">
            <a:extLst>
              <a:ext uri="{FF2B5EF4-FFF2-40B4-BE49-F238E27FC236}">
                <a16:creationId xmlns:a16="http://schemas.microsoft.com/office/drawing/2014/main" id="{EB488A5B-398D-4C95-9A35-D19DF9B1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6320"/>
            <a:ext cx="6858001" cy="9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3026367-41F6-4E1D-9F8F-17CCEA80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57" y="7323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13F9998-1C04-4000-A346-7BD61924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4" y="731123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3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  <a:r>
              <a:rPr lang="en-US" sz="4000" dirty="0" err="1"/>
              <a:t>Eigth</a:t>
            </a:r>
            <a:r>
              <a:rPr lang="en-US" sz="4000" dirty="0"/>
              <a:t>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11787-55C2-4787-8B0B-9F9C6C4E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" y="-1"/>
            <a:ext cx="6975896" cy="9287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C492234-B3FB-4E79-9B44-1610256B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6" y="716509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E57F72A-9968-47BC-9F69-E94C13AC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5" y="7392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1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4352D75-B571-4632-9925-CF86742A8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73" y="730864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695874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B703F3-3BC6-42C2-B760-1000212FF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73" y="72945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49672" y="668027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652375-159E-4CF0-88FC-4562A9C7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50123" y="7228969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09720B-C29B-4DB7-A906-6B31676D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78" y="74702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42" y="440140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5488" y="6576837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A566C3A-BB3A-4004-9071-D15B58C1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1" y="724572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545E16-8625-4DBD-A0A8-2EB861C8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70" y="72598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45B437-DA90-465D-A711-0343901A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69" y="72433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46013" y="6723583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1BEF786-A11F-4B67-8A0D-302EE182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3342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594266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8B6B71-58B0-4B72-A9AF-C73DC8D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9" y="73042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55487" y="6491838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8688A7B-B136-4711-91A7-CB93BAE93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2" y="727666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.S. Naval Academy Trains Students for Success | Best Colleges | US News">
            <a:extLst>
              <a:ext uri="{FF2B5EF4-FFF2-40B4-BE49-F238E27FC236}">
                <a16:creationId xmlns:a16="http://schemas.microsoft.com/office/drawing/2014/main" id="{965B95A8-C265-4033-827A-81937447E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8054" y="-553942"/>
            <a:ext cx="8054187" cy="96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BF5311C-5B99-4931-B14C-32F33FCF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21892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65" y="72323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44054" y="6583282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B3B2B32-7685-44A3-BEDC-95913021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0" y="72464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99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A665E-78C7-4958-9D5C-CB34A550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2416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12794</TotalTime>
  <Words>919</Words>
  <Application>Microsoft Office PowerPoint</Application>
  <PresentationFormat>On-screen Show (4:3)</PresentationFormat>
  <Paragraphs>349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382</cp:revision>
  <dcterms:created xsi:type="dcterms:W3CDTF">2019-12-10T23:09:47Z</dcterms:created>
  <dcterms:modified xsi:type="dcterms:W3CDTF">2021-05-01T16:24:40Z</dcterms:modified>
</cp:coreProperties>
</file>