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7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84" r:id="rId42"/>
    <p:sldId id="450" r:id="rId43"/>
    <p:sldId id="322" r:id="rId44"/>
    <p:sldId id="306" r:id="rId45"/>
    <p:sldId id="342" r:id="rId46"/>
    <p:sldId id="308" r:id="rId47"/>
    <p:sldId id="303" r:id="rId48"/>
    <p:sldId id="283" r:id="rId49"/>
    <p:sldId id="451" r:id="rId50"/>
    <p:sldId id="291" r:id="rId51"/>
    <p:sldId id="426" r:id="rId52"/>
    <p:sldId id="452" r:id="rId53"/>
    <p:sldId id="300" r:id="rId54"/>
    <p:sldId id="339" r:id="rId55"/>
    <p:sldId id="453" r:id="rId56"/>
    <p:sldId id="330" r:id="rId57"/>
    <p:sldId id="454" r:id="rId58"/>
    <p:sldId id="323" r:id="rId59"/>
    <p:sldId id="332" r:id="rId60"/>
    <p:sldId id="293" r:id="rId61"/>
    <p:sldId id="333" r:id="rId62"/>
    <p:sldId id="455" r:id="rId63"/>
    <p:sldId id="358" r:id="rId64"/>
    <p:sldId id="314" r:id="rId65"/>
    <p:sldId id="304" r:id="rId66"/>
    <p:sldId id="351" r:id="rId67"/>
    <p:sldId id="353" r:id="rId68"/>
    <p:sldId id="356" r:id="rId69"/>
    <p:sldId id="456" r:id="rId70"/>
    <p:sldId id="435" r:id="rId71"/>
    <p:sldId id="298" r:id="rId72"/>
    <p:sldId id="457" r:id="rId73"/>
    <p:sldId id="309" r:id="rId74"/>
    <p:sldId id="458" r:id="rId75"/>
    <p:sldId id="325" r:id="rId76"/>
    <p:sldId id="433" r:id="rId77"/>
    <p:sldId id="431" r:id="rId78"/>
    <p:sldId id="294" r:id="rId79"/>
    <p:sldId id="321" r:id="rId80"/>
    <p:sldId id="289" r:id="rId81"/>
    <p:sldId id="459" r:id="rId82"/>
    <p:sldId id="302" r:id="rId83"/>
    <p:sldId id="329" r:id="rId84"/>
    <p:sldId id="285" r:id="rId85"/>
    <p:sldId id="343" r:id="rId86"/>
    <p:sldId id="460" r:id="rId87"/>
    <p:sldId id="324" r:id="rId88"/>
    <p:sldId id="461" r:id="rId89"/>
    <p:sldId id="287" r:id="rId90"/>
    <p:sldId id="288" r:id="rId91"/>
    <p:sldId id="349" r:id="rId92"/>
    <p:sldId id="462" r:id="rId93"/>
    <p:sldId id="316" r:id="rId94"/>
    <p:sldId id="482" r:id="rId95"/>
    <p:sldId id="463" r:id="rId96"/>
    <p:sldId id="423" r:id="rId97"/>
    <p:sldId id="346" r:id="rId98"/>
    <p:sldId id="464" r:id="rId99"/>
    <p:sldId id="337" r:id="rId100"/>
    <p:sldId id="465" r:id="rId101"/>
    <p:sldId id="487" r:id="rId102"/>
    <p:sldId id="466" r:id="rId103"/>
    <p:sldId id="347" r:id="rId104"/>
    <p:sldId id="344" r:id="rId105"/>
    <p:sldId id="341" r:id="rId106"/>
    <p:sldId id="467" r:id="rId107"/>
    <p:sldId id="319" r:id="rId108"/>
    <p:sldId id="350" r:id="rId109"/>
    <p:sldId id="296" r:id="rId110"/>
    <p:sldId id="468" r:id="rId111"/>
    <p:sldId id="485" r:id="rId112"/>
    <p:sldId id="469" r:id="rId113"/>
    <p:sldId id="416" r:id="rId114"/>
    <p:sldId id="305" r:id="rId115"/>
    <p:sldId id="307" r:id="rId116"/>
    <p:sldId id="355" r:id="rId117"/>
    <p:sldId id="286" r:id="rId118"/>
    <p:sldId id="470" r:id="rId119"/>
    <p:sldId id="290" r:id="rId120"/>
    <p:sldId id="420" r:id="rId121"/>
    <p:sldId id="471" r:id="rId122"/>
    <p:sldId id="425" r:id="rId123"/>
    <p:sldId id="320" r:id="rId124"/>
    <p:sldId id="472" r:id="rId125"/>
    <p:sldId id="359" r:id="rId126"/>
    <p:sldId id="473" r:id="rId127"/>
    <p:sldId id="357" r:id="rId128"/>
    <p:sldId id="348" r:id="rId129"/>
    <p:sldId id="474" r:id="rId130"/>
    <p:sldId id="310" r:id="rId131"/>
    <p:sldId id="475" r:id="rId132"/>
    <p:sldId id="429" r:id="rId133"/>
    <p:sldId id="477" r:id="rId134"/>
    <p:sldId id="476" r:id="rId135"/>
    <p:sldId id="481" r:id="rId136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5.xml"/><Relationship Id="rId42" Type="http://schemas.openxmlformats.org/officeDocument/2006/relationships/image" Target="../media/image24.jpeg"/><Relationship Id="rId47" Type="http://schemas.openxmlformats.org/officeDocument/2006/relationships/slide" Target="slide43.xml"/><Relationship Id="rId63" Type="http://schemas.openxmlformats.org/officeDocument/2006/relationships/slide" Target="slide75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9.xml"/><Relationship Id="rId32" Type="http://schemas.openxmlformats.org/officeDocument/2006/relationships/image" Target="../media/image19.jpeg"/><Relationship Id="rId37" Type="http://schemas.openxmlformats.org/officeDocument/2006/relationships/slide" Target="slide116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90.xml"/><Relationship Id="rId79" Type="http://schemas.openxmlformats.org/officeDocument/2006/relationships/image" Target="../media/image43.jpeg"/><Relationship Id="rId102" Type="http://schemas.openxmlformats.org/officeDocument/2006/relationships/slide" Target="slide114.xml"/><Relationship Id="rId123" Type="http://schemas.openxmlformats.org/officeDocument/2006/relationships/slide" Target="slide70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4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3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5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4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2.xml"/><Relationship Id="rId121" Type="http://schemas.openxmlformats.org/officeDocument/2006/relationships/slide" Target="slide76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9.xml"/><Relationship Id="rId33" Type="http://schemas.openxmlformats.org/officeDocument/2006/relationships/slide" Target="slide67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3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6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7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9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3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15" Type="http://schemas.openxmlformats.org/officeDocument/2006/relationships/slide" Target="slide97.xml"/><Relationship Id="rId23" Type="http://schemas.openxmlformats.org/officeDocument/2006/relationships/slide" Target="slide45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4.xml"/><Relationship Id="rId57" Type="http://schemas.openxmlformats.org/officeDocument/2006/relationships/slide" Target="slide107.xml"/><Relationship Id="rId106" Type="http://schemas.openxmlformats.org/officeDocument/2006/relationships/slide" Target="slide115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50.xml"/><Relationship Id="rId81" Type="http://schemas.openxmlformats.org/officeDocument/2006/relationships/image" Target="../media/image44.jpeg"/><Relationship Id="rId86" Type="http://schemas.openxmlformats.org/officeDocument/2006/relationships/slide" Target="slide109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5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8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9.xml"/><Relationship Id="rId97" Type="http://schemas.openxmlformats.org/officeDocument/2006/relationships/image" Target="../media/image52.jpeg"/><Relationship Id="rId104" Type="http://schemas.openxmlformats.org/officeDocument/2006/relationships/slide" Target="slide44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1.xml"/><Relationship Id="rId2" Type="http://schemas.openxmlformats.org/officeDocument/2006/relationships/slide" Target="slide103.xml"/><Relationship Id="rId29" Type="http://schemas.openxmlformats.org/officeDocument/2006/relationships/slide" Target="slide66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7.xml"/><Relationship Id="rId82" Type="http://schemas.openxmlformats.org/officeDocument/2006/relationships/slide" Target="slide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924620" y="7743902"/>
            <a:ext cx="5333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Slide Show By Bill Personius, 10th Company</a:t>
            </a:r>
          </a:p>
          <a:p>
            <a:r>
              <a:rPr lang="en-US" sz="2800" baseline="30000" dirty="0"/>
              <a:t>Research By Beth L. Gordon, 5th/29th Companies    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202485"/>
            <a:ext cx="5065637" cy="1189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11500" b="1" dirty="0"/>
              <a:t>     26</a:t>
            </a:r>
          </a:p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  <a:p>
            <a:endParaRPr lang="en-US" sz="3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1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226494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F73E0DB-F186-46BF-A84B-2582E9F79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4" y="7072880"/>
            <a:ext cx="85853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90C71A2-8CB7-46B8-BF0B-461A38B66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3" y="702562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25865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668492"/>
            <a:ext cx="506563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       </a:t>
            </a:r>
            <a:r>
              <a:rPr lang="en-US" sz="13800" b="1" dirty="0"/>
              <a:t>29</a:t>
            </a:r>
          </a:p>
          <a:p>
            <a:r>
              <a:rPr lang="en-US" sz="3600" dirty="0"/>
              <a:t>    </a:t>
            </a:r>
            <a:r>
              <a:rPr lang="en-US" sz="3200" b="1" dirty="0"/>
              <a:t>Twenty Ninth Company</a:t>
            </a:r>
            <a:r>
              <a:rPr lang="en-US" sz="6000" b="1" dirty="0"/>
              <a:t>                 </a:t>
            </a:r>
            <a:endParaRPr lang="en-US" sz="6600" b="1" dirty="0"/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794E842-8EA5-40AB-A5BB-1EBD2484D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" y="705387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888375-18BD-4D1B-97AE-4AA2D81F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9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ed Tapestry featuring the photograph Naval Academy Chapel Interior by Olivier Le Queinec">
            <a:extLst>
              <a:ext uri="{FF2B5EF4-FFF2-40B4-BE49-F238E27FC236}">
                <a16:creationId xmlns:a16="http://schemas.microsoft.com/office/drawing/2014/main" id="{4D341F97-0BD5-46D9-BEB5-956FC1D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750" y="-842682"/>
            <a:ext cx="9646024" cy="108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897F062-24FC-479B-A30E-BB826B29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7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A1141FD-BAE4-4514-A3ED-5DE3FC1D6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9" y="7035946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EF68433-5659-4E7F-8C49-CB1E61D95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1" y="703594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sport, group&#10;&#10;Description automatically generated">
            <a:extLst>
              <a:ext uri="{FF2B5EF4-FFF2-40B4-BE49-F238E27FC236}">
                <a16:creationId xmlns:a16="http://schemas.microsoft.com/office/drawing/2014/main" id="{934B4FAC-3D1E-4E94-B07C-A66FF63D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95" y="-1402265"/>
            <a:ext cx="7781365" cy="11880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D7A8963-B882-46A3-BF7A-60B2BA43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0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515657C-6569-473E-A2CF-42F79DC9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6" y="7053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6FBA67B-C1FF-4BCF-8567-5729785BB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4" y="698215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BD8DBD15-D803-4AA0-968E-A0C8E0A36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837" y="0"/>
            <a:ext cx="11648125" cy="9341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52F21-665F-4BC9-80C5-1B407DEE3248}"/>
              </a:ext>
            </a:extLst>
          </p:cNvPr>
          <p:cNvSpPr txBox="1"/>
          <p:nvPr/>
        </p:nvSpPr>
        <p:spPr>
          <a:xfrm>
            <a:off x="500075" y="7673788"/>
            <a:ext cx="5457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1980 Graduation Ceremony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28 May 1980</a:t>
            </a:r>
          </a:p>
        </p:txBody>
      </p:sp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Who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+ 29 Non-Graduates = 92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A0E74C-1EF9-4B6D-91F5-9E189794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93" y="-31258"/>
            <a:ext cx="12958328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3EAD03-AE29-4B9F-8E1E-440E166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9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7891CCE-4C98-4F3E-84C4-56705B1EB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" y="7024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E5FF202-AFE5-43A2-8D8F-C37ECFEB4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44"/>
          <a:stretch/>
        </p:blipFill>
        <p:spPr>
          <a:xfrm rot="16200000">
            <a:off x="-1072388" y="774339"/>
            <a:ext cx="9144001" cy="7595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65DE682-833F-4975-BADE-8637641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29" y="703443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8F7B469-222E-4E2F-8CDD-C9A831DF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7" y="7342470"/>
            <a:ext cx="784911" cy="11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Lynn Vosbury</a:t>
            </a:r>
          </a:p>
          <a:p>
            <a:pPr algn="ctr"/>
            <a:r>
              <a:rPr lang="en-US" sz="2800" b="1" dirty="0"/>
              <a:t>Unknown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E561F-B736-4507-9A37-291579135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94" t="30145" r="29653" b="34060"/>
          <a:stretch/>
        </p:blipFill>
        <p:spPr>
          <a:xfrm>
            <a:off x="1021976" y="1129552"/>
            <a:ext cx="4697506" cy="555956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027AB9-8AF7-4220-A911-CF8A6EBE9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3" y="706199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7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C096CC-CF32-4F8F-A44E-92E1239A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101" r="5041" b="19998"/>
          <a:stretch/>
        </p:blipFill>
        <p:spPr bwMode="auto">
          <a:xfrm>
            <a:off x="1265425" y="1001692"/>
            <a:ext cx="4327150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AAA7F2A-DFE0-4928-A4E8-8C507D48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1" y="704203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449061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7EB3F7F-AF80-4FB8-A5B0-6E29F9E40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8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71284" y="649703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8B32D96-8833-4536-8585-08E28786C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4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992532" y="7208474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D0F177-7CAD-454A-AE8B-14A1DB59B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3" y="728275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46897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D3FAFE6-1ACA-4B1E-8617-603E34C4C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0" y="732809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35940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99" y="71717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8763" y="665835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516FA83-06D1-4879-BFED-33F72964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1" b="48661"/>
          <a:stretch/>
        </p:blipFill>
        <p:spPr>
          <a:xfrm>
            <a:off x="1211187" y="922555"/>
            <a:ext cx="4634336" cy="565428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2BCF640-F82F-41D4-9408-893710252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02" y="689250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649EDE6-83A8-4545-86FD-E40A1507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5" y="712019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FFF762-7789-4AC4-91F0-74994EAF6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7" y="700008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435" y="6574776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C25CBA7-D41E-4703-B728-076313B7A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68035" y="6366591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D01090B-8D25-4AEA-A3C6-39582CD4E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8" y="701234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13009" y="6690694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41F5521-7077-4689-A6A3-902F1A28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693989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7"/>
          <a:stretch/>
        </p:blipFill>
        <p:spPr bwMode="auto">
          <a:xfrm>
            <a:off x="-286871" y="0"/>
            <a:ext cx="7659075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05624" y="7024378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6E2B495-D697-4B08-AAF1-454231EC7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56" y="705324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edium shot of a person wearing a uniform&#10;&#10;Description automatically generated with medium confidence">
            <a:extLst>
              <a:ext uri="{FF2B5EF4-FFF2-40B4-BE49-F238E27FC236}">
                <a16:creationId xmlns:a16="http://schemas.microsoft.com/office/drawing/2014/main" id="{BB22E7EF-EDBF-433C-B3CD-18276E323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9" t="19613" r="22369" b="18512"/>
          <a:stretch/>
        </p:blipFill>
        <p:spPr>
          <a:xfrm>
            <a:off x="236447" y="868897"/>
            <a:ext cx="5821136" cy="56578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4AE3056-FC3A-486F-A9E2-54F1EA3D1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3" y="703806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74914" y="6278336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38EBDC0-8EC0-4644-8DCE-C4C2EE4C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2" y="69127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5" y="692836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9250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12969</TotalTime>
  <Words>958</Words>
  <Application>Microsoft Office PowerPoint</Application>
  <PresentationFormat>On-screen Show (4:3)</PresentationFormat>
  <Paragraphs>366</Paragraphs>
  <Slides>135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407</cp:revision>
  <dcterms:created xsi:type="dcterms:W3CDTF">2019-12-10T23:09:47Z</dcterms:created>
  <dcterms:modified xsi:type="dcterms:W3CDTF">2021-05-16T20:34:23Z</dcterms:modified>
</cp:coreProperties>
</file>