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82" r:id="rId94"/>
    <p:sldId id="463" r:id="rId95"/>
    <p:sldId id="423" r:id="rId96"/>
    <p:sldId id="346" r:id="rId97"/>
    <p:sldId id="464" r:id="rId98"/>
    <p:sldId id="337" r:id="rId99"/>
    <p:sldId id="465" r:id="rId100"/>
    <p:sldId id="466" r:id="rId101"/>
    <p:sldId id="347" r:id="rId102"/>
    <p:sldId id="344" r:id="rId103"/>
    <p:sldId id="341" r:id="rId104"/>
    <p:sldId id="467" r:id="rId105"/>
    <p:sldId id="319" r:id="rId106"/>
    <p:sldId id="350" r:id="rId107"/>
    <p:sldId id="296" r:id="rId108"/>
    <p:sldId id="468" r:id="rId109"/>
    <p:sldId id="469" r:id="rId110"/>
    <p:sldId id="416" r:id="rId111"/>
    <p:sldId id="305" r:id="rId112"/>
    <p:sldId id="307" r:id="rId113"/>
    <p:sldId id="355" r:id="rId114"/>
    <p:sldId id="286" r:id="rId115"/>
    <p:sldId id="470" r:id="rId116"/>
    <p:sldId id="290" r:id="rId117"/>
    <p:sldId id="420" r:id="rId118"/>
    <p:sldId id="471" r:id="rId119"/>
    <p:sldId id="425" r:id="rId120"/>
    <p:sldId id="320" r:id="rId121"/>
    <p:sldId id="472" r:id="rId122"/>
    <p:sldId id="359" r:id="rId123"/>
    <p:sldId id="473" r:id="rId124"/>
    <p:sldId id="357" r:id="rId125"/>
    <p:sldId id="348" r:id="rId126"/>
    <p:sldId id="474" r:id="rId127"/>
    <p:sldId id="310" r:id="rId128"/>
    <p:sldId id="475" r:id="rId129"/>
    <p:sldId id="429" r:id="rId130"/>
    <p:sldId id="477" r:id="rId131"/>
    <p:sldId id="476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22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5/8/2021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92.png"/><Relationship Id="rId4" Type="http://schemas.openxmlformats.org/officeDocument/2006/relationships/image" Target="../media/image191.jpe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3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1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2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8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5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4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6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5.xml"/><Relationship Id="rId106" Type="http://schemas.openxmlformats.org/officeDocument/2006/relationships/slide" Target="slide112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7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2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6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1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955244" y="6780416"/>
            <a:ext cx="46778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/>
              <a:t>Friday 28 May 2020</a:t>
            </a:r>
          </a:p>
          <a:p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924620" y="7743902"/>
            <a:ext cx="514249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Slide Show By Bill Personius, 10th Company</a:t>
            </a:r>
          </a:p>
          <a:p>
            <a:pPr algn="ctr"/>
            <a:r>
              <a:rPr lang="en-US" sz="2800" baseline="30000" dirty="0"/>
              <a:t>   Detective Work By Beth Gordon, 5th Company    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D31126D7-3C5C-4F99-8E8D-26FE1B08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69043"/>
            <a:ext cx="5376908" cy="49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16036" y="6439276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CAC3BAEE-391F-42A3-ABDB-3F017F53B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604" y="725858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Twenty Eighth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DD987D3-3360-495B-8D30-F72A30C33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23525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642121"/>
            <a:ext cx="453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CFFADE3-0F8C-47DD-A203-EF006B4E0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29" y="723131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1634569" y="6738622"/>
            <a:ext cx="354186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DFDE5C-853A-4626-8A0B-4A5B983E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814" y="728022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4CD11EB-247B-45A8-89A7-45A86F37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0" t="8206" r="74828" b="73425"/>
          <a:stretch/>
        </p:blipFill>
        <p:spPr>
          <a:xfrm>
            <a:off x="618565" y="751114"/>
            <a:ext cx="5576047" cy="77134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8651" y="6381170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Robert C. Faloona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Aug 1994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0F43D4-F04B-42A0-B607-8F5BF3EE4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82" y="72644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BE7BE1-8880-4AF9-8856-E7A6C2BA9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 bwMode="auto">
          <a:xfrm>
            <a:off x="352984" y="414565"/>
            <a:ext cx="6242415" cy="838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651102"/>
            <a:ext cx="6776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David</a:t>
            </a:r>
            <a:r>
              <a:rPr lang="en-US" sz="4000" b="1" dirty="0"/>
              <a:t> D. Atchis</a:t>
            </a:r>
            <a:r>
              <a:rPr lang="en-US" sz="4000" b="1" dirty="0">
                <a:solidFill>
                  <a:schemeClr val="bg1"/>
                </a:solidFill>
              </a:rPr>
              <a:t>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</a:t>
            </a:r>
            <a:r>
              <a:rPr lang="en-US" sz="2800" b="1" dirty="0"/>
              <a:t>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73DD83C-DD0B-433B-8599-EC0F4C8A7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96" y="72747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27529" y="6674874"/>
            <a:ext cx="57060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CCBBF9-3646-4E82-88C4-3CFFF07772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61" t="46890" r="30159" b="24729"/>
          <a:stretch/>
        </p:blipFill>
        <p:spPr>
          <a:xfrm>
            <a:off x="1419679" y="1036289"/>
            <a:ext cx="4018641" cy="55854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6AFC1B9-C7F7-4A5C-AFB0-DF922B888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27" y="7284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45501" y="6608025"/>
            <a:ext cx="4538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2CDD8F4-9C32-407D-95E5-F9FBBFE9C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53" y="723788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29024" y="6772100"/>
            <a:ext cx="5064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E138ED-45F1-4063-A77E-57ADE7F1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29" y="7334206"/>
            <a:ext cx="1142199" cy="1058680"/>
          </a:xfrm>
          <a:prstGeom prst="rect">
            <a:avLst/>
          </a:prstGeom>
        </p:spPr>
      </p:pic>
      <p:pic>
        <p:nvPicPr>
          <p:cNvPr id="11" name="Picture 10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DC7F7A4B-0E92-4057-B067-13F1AF84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 t="26995" r="13128" b="13577"/>
          <a:stretch/>
        </p:blipFill>
        <p:spPr>
          <a:xfrm>
            <a:off x="1126042" y="964870"/>
            <a:ext cx="4282609" cy="56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93891" y="6691975"/>
            <a:ext cx="453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67FB2-769F-42DD-9F5B-6DA148BEB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5" t="41951" r="57158" b="20994"/>
          <a:stretch/>
        </p:blipFill>
        <p:spPr>
          <a:xfrm>
            <a:off x="1141767" y="1173637"/>
            <a:ext cx="4587035" cy="5465022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67185C6-62D8-4543-BE55-44D99AC7B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7318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line image">
            <a:extLst>
              <a:ext uri="{FF2B5EF4-FFF2-40B4-BE49-F238E27FC236}">
                <a16:creationId xmlns:a16="http://schemas.microsoft.com/office/drawing/2014/main" id="{53A921FC-044C-447F-9B95-4B4DFB0E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38"/>
          <a:stretch/>
        </p:blipFill>
        <p:spPr bwMode="auto">
          <a:xfrm>
            <a:off x="-125506" y="-143432"/>
            <a:ext cx="8588188" cy="920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59116" cy="7232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</a:p>
          <a:p>
            <a:r>
              <a:rPr lang="en-US" sz="4000" dirty="0"/>
              <a:t> 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+ 28 Non-Graduates = 91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10" y="7420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326093" y="6984537"/>
            <a:ext cx="61340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965" y="815688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3026367-41F6-4E1D-9F8F-17CCEA805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57" y="7323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61453" y="6720668"/>
            <a:ext cx="3666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13F9998-1C04-4000-A346-7BD619244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24" y="731123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076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Eighth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71A2C-F6F0-4961-9E8E-88D7DBC27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5" b="23155"/>
          <a:stretch/>
        </p:blipFill>
        <p:spPr bwMode="auto">
          <a:xfrm>
            <a:off x="721660" y="715281"/>
            <a:ext cx="5280852" cy="77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160049" y="6510331"/>
            <a:ext cx="44040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C492234-B3FB-4E79-9B44-1610256B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6" y="716509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6980893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E57F72A-9968-47BC-9F69-E94C13AC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065" y="7392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9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6712809"/>
            <a:ext cx="4900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Paul M. Brissette</a:t>
            </a:r>
          </a:p>
          <a:p>
            <a:pPr algn="ctr"/>
            <a:r>
              <a:rPr lang="en-US" sz="2800" b="1" dirty="0"/>
              <a:t>5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C096CC-CF32-4F8F-A44E-92E1239AF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4101" r="5041" b="19998"/>
          <a:stretch/>
        </p:blipFill>
        <p:spPr bwMode="auto">
          <a:xfrm>
            <a:off x="1265425" y="1001692"/>
            <a:ext cx="4327150" cy="571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175C7B35-AF81-41A3-A55E-41DE79CD8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202528" y="6695874"/>
            <a:ext cx="6655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Edwin A. Crawford</a:t>
            </a:r>
          </a:p>
          <a:p>
            <a:pPr algn="ctr"/>
            <a:r>
              <a:rPr lang="en-US" sz="2800" b="1" dirty="0"/>
              <a:t>9 October 1988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56AFF-3AE1-4D9B-809A-509689B0F5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59" t="25354" r="50000" b="33936"/>
          <a:stretch/>
        </p:blipFill>
        <p:spPr>
          <a:xfrm>
            <a:off x="1126043" y="1057834"/>
            <a:ext cx="4600798" cy="427357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46CD71C-CC5F-4C3F-99F3-8742D2765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w to Tell an Engaging Story of Scientific Discovery">
            <a:extLst>
              <a:ext uri="{FF2B5EF4-FFF2-40B4-BE49-F238E27FC236}">
                <a16:creationId xmlns:a16="http://schemas.microsoft.com/office/drawing/2014/main" id="{6AFD3BD4-F392-4423-9D85-E6B63CC9B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729747"/>
            <a:ext cx="5170868" cy="5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1049672" y="6680278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652375-159E-4CF0-88FC-4562A9C7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74" y="730389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50123" y="7228969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09720B-C29B-4DB7-A906-6B31676D9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778" y="74702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84" y="-348748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55488" y="6774056"/>
            <a:ext cx="4931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A566C3A-BB3A-4004-9071-D15B58C1F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1" y="7245720"/>
            <a:ext cx="1142199" cy="1058680"/>
          </a:xfrm>
          <a:prstGeom prst="rect">
            <a:avLst/>
          </a:prstGeom>
        </p:spPr>
      </p:pic>
      <p:pic>
        <p:nvPicPr>
          <p:cNvPr id="9" name="Picture 8" descr="A couple of me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F516FA83-06D1-4879-BFED-33F729649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1" b="48661"/>
          <a:stretch/>
        </p:blipFill>
        <p:spPr>
          <a:xfrm>
            <a:off x="1211187" y="922555"/>
            <a:ext cx="4634336" cy="565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uniform&#10;&#10;Description automatically generated with low confidence">
            <a:extLst>
              <a:ext uri="{FF2B5EF4-FFF2-40B4-BE49-F238E27FC236}">
                <a16:creationId xmlns:a16="http://schemas.microsoft.com/office/drawing/2014/main" id="{635F93B3-2275-415E-AEA6-619E3227B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0" t="3405" r="4866" b="6048"/>
          <a:stretch/>
        </p:blipFill>
        <p:spPr>
          <a:xfrm>
            <a:off x="361950" y="476251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87161" y="6859786"/>
            <a:ext cx="6579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Craig J. Philip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June 1993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8545E16-8625-4DBD-A0A8-2EB861C8F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370" y="72598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3337" y="6614884"/>
            <a:ext cx="5792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345B437-DA90-465D-A711-0343901AE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969" y="72433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F70526E-6B44-4FA5-A3E1-9872187EDA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t="2216" r="3716" b="2216"/>
          <a:stretch/>
        </p:blipFill>
        <p:spPr>
          <a:xfrm>
            <a:off x="284813" y="476250"/>
            <a:ext cx="621123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46013" y="6723583"/>
            <a:ext cx="69500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Richard S. Worley, Jr</a:t>
            </a:r>
            <a:r>
              <a:rPr lang="en-US" sz="44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24 October 1992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1BEF786-A11F-4B67-8A0D-302EE182A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3342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 Prudente M Baysic Jr.">
            <a:extLst>
              <a:ext uri="{FF2B5EF4-FFF2-40B4-BE49-F238E27FC236}">
                <a16:creationId xmlns:a16="http://schemas.microsoft.com/office/drawing/2014/main" id="{1F7FAB9D-58B2-451D-BCB7-E6E20CA1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" r="10075" b="15580"/>
          <a:stretch/>
        </p:blipFill>
        <p:spPr bwMode="auto">
          <a:xfrm>
            <a:off x="696686" y="751114"/>
            <a:ext cx="5464628" cy="77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0" y="6594266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Prudente M. Baysic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31 October 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88B6B71-58B0-4B72-A9AF-C73DC8D7A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529" y="73042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E.2498790" descr="PhilC_PeteC_Feb78.jpg">
            <a:extLst>
              <a:ext uri="{FF2B5EF4-FFF2-40B4-BE49-F238E27FC236}">
                <a16:creationId xmlns:a16="http://schemas.microsoft.com/office/drawing/2014/main" id="{A3CAF53E-EC8B-43FB-B7DD-46131AB77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 r="34857" b="2488"/>
          <a:stretch/>
        </p:blipFill>
        <p:spPr bwMode="auto">
          <a:xfrm>
            <a:off x="855488" y="783220"/>
            <a:ext cx="5147025" cy="768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32815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855487" y="6491838"/>
            <a:ext cx="5436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8688A7B-B136-4711-91A7-CB93BAE93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32" y="727666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line image">
            <a:extLst>
              <a:ext uri="{FF2B5EF4-FFF2-40B4-BE49-F238E27FC236}">
                <a16:creationId xmlns:a16="http://schemas.microsoft.com/office/drawing/2014/main" id="{817D568F-A00C-4D12-AD53-A7D0AB8E6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5113" y="0"/>
            <a:ext cx="13567317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BF5311C-5B99-4931-B14C-32F33FCFF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752" y="721892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2536" y="6562648"/>
            <a:ext cx="45871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697" y="7232370"/>
            <a:ext cx="1142199" cy="1058680"/>
          </a:xfrm>
          <a:prstGeom prst="rect">
            <a:avLst/>
          </a:prstGeom>
        </p:spPr>
      </p:pic>
      <p:pic>
        <p:nvPicPr>
          <p:cNvPr id="3" name="Picture 2" descr="A shirtless person with no shirt&#10;&#10;Description automatically generated with medium confidence">
            <a:extLst>
              <a:ext uri="{FF2B5EF4-FFF2-40B4-BE49-F238E27FC236}">
                <a16:creationId xmlns:a16="http://schemas.microsoft.com/office/drawing/2014/main" id="{BE99177A-9A79-4F14-9ACF-D45361714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5" y="1255059"/>
            <a:ext cx="4913239" cy="497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644054" y="6583282"/>
            <a:ext cx="574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Phillip Edward Waters</a:t>
            </a:r>
          </a:p>
          <a:p>
            <a:pPr algn="ctr"/>
            <a:r>
              <a:rPr lang="en-US" sz="2800" b="1" dirty="0"/>
              <a:t>20 April 2021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537CAB8-E6ED-4A86-8FB4-0184B344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7" y="1032947"/>
            <a:ext cx="5062150" cy="50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B3B2B32-7685-44A3-BEDC-95913021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90" y="72464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3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Fourth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15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U.S. Naval Academy Midshipmen (Mid'n)  do push-ups following a touchdown during Navy's football season opener against Virginia Military Institute (VMI)">
            <a:extLst>
              <a:ext uri="{FF2B5EF4-FFF2-40B4-BE49-F238E27FC236}">
                <a16:creationId xmlns:a16="http://schemas.microsoft.com/office/drawing/2014/main" id="{8B496139-3762-405A-8161-E7880A682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33"/>
          <a:stretch/>
        </p:blipFill>
        <p:spPr bwMode="auto">
          <a:xfrm>
            <a:off x="0" y="-872834"/>
            <a:ext cx="6858000" cy="981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12888</TotalTime>
  <Words>930</Words>
  <Application>Microsoft Office PowerPoint</Application>
  <PresentationFormat>On-screen Show (4:3)</PresentationFormat>
  <Paragraphs>351</Paragraphs>
  <Slides>132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394</cp:revision>
  <dcterms:created xsi:type="dcterms:W3CDTF">2019-12-10T23:09:47Z</dcterms:created>
  <dcterms:modified xsi:type="dcterms:W3CDTF">2021-05-09T03:33:37Z</dcterms:modified>
</cp:coreProperties>
</file>