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82" r:id="rId94"/>
    <p:sldId id="463" r:id="rId95"/>
    <p:sldId id="423" r:id="rId96"/>
    <p:sldId id="346" r:id="rId97"/>
    <p:sldId id="464" r:id="rId98"/>
    <p:sldId id="337" r:id="rId99"/>
    <p:sldId id="465" r:id="rId100"/>
    <p:sldId id="466" r:id="rId101"/>
    <p:sldId id="347" r:id="rId102"/>
    <p:sldId id="344" r:id="rId103"/>
    <p:sldId id="341" r:id="rId104"/>
    <p:sldId id="467" r:id="rId105"/>
    <p:sldId id="319" r:id="rId106"/>
    <p:sldId id="350" r:id="rId107"/>
    <p:sldId id="296" r:id="rId108"/>
    <p:sldId id="468" r:id="rId109"/>
    <p:sldId id="469" r:id="rId110"/>
    <p:sldId id="416" r:id="rId111"/>
    <p:sldId id="305" r:id="rId112"/>
    <p:sldId id="307" r:id="rId113"/>
    <p:sldId id="355" r:id="rId114"/>
    <p:sldId id="286" r:id="rId115"/>
    <p:sldId id="470" r:id="rId116"/>
    <p:sldId id="290" r:id="rId117"/>
    <p:sldId id="420" r:id="rId118"/>
    <p:sldId id="471" r:id="rId119"/>
    <p:sldId id="425" r:id="rId120"/>
    <p:sldId id="320" r:id="rId121"/>
    <p:sldId id="472" r:id="rId122"/>
    <p:sldId id="359" r:id="rId123"/>
    <p:sldId id="473" r:id="rId124"/>
    <p:sldId id="357" r:id="rId125"/>
    <p:sldId id="348" r:id="rId126"/>
    <p:sldId id="474" r:id="rId127"/>
    <p:sldId id="310" r:id="rId128"/>
    <p:sldId id="475" r:id="rId129"/>
    <p:sldId id="429" r:id="rId130"/>
    <p:sldId id="477" r:id="rId131"/>
    <p:sldId id="476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3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1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2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8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5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4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6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5.xml"/><Relationship Id="rId106" Type="http://schemas.openxmlformats.org/officeDocument/2006/relationships/slide" Target="slide112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7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2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6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1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924620" y="7743902"/>
            <a:ext cx="53333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Slide Show By Bill Personius, 10th Company</a:t>
            </a:r>
          </a:p>
          <a:p>
            <a:r>
              <a:rPr lang="en-US" sz="2800" baseline="30000" dirty="0"/>
              <a:t>Research By Beth L. Gordon, 5th/29th Companies    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439276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AC3BAEE-391F-42A3-ABDB-3F017F53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04" y="725858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Twenty Eighth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DD987D3-3360-495B-8D30-F72A30C3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3525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CFFADE3-0F8C-47DD-A203-EF006B4E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9" y="723131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DFDE5C-853A-4626-8A0B-4A5B983E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14" y="728022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D0F43D4-F04B-42A0-B607-8F5BF3EE4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2" y="72644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E7BE1-8880-4AF9-8856-E7A6C2B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352984" y="414565"/>
            <a:ext cx="6242415" cy="83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David</a:t>
            </a:r>
            <a:r>
              <a:rPr lang="en-US" sz="4000" b="1" dirty="0"/>
              <a:t> D. Atchis</a:t>
            </a:r>
            <a:r>
              <a:rPr lang="en-US" sz="4000" b="1" dirty="0">
                <a:solidFill>
                  <a:schemeClr val="bg1"/>
                </a:solidFill>
              </a:rPr>
              <a:t>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</a:t>
            </a:r>
            <a:r>
              <a:rPr lang="en-US" sz="2800" b="1" dirty="0"/>
              <a:t>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3DD83C-DD0B-433B-8599-EC0F4C8A7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96" y="72747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784596-7315-446D-A13B-4EA696D4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0297"/>
            <a:ext cx="7137651" cy="93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AFC1B9-C7F7-4A5C-AFB0-DF922B88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7" y="7284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sport, group&#10;&#10;Description automatically generated">
            <a:extLst>
              <a:ext uri="{FF2B5EF4-FFF2-40B4-BE49-F238E27FC236}">
                <a16:creationId xmlns:a16="http://schemas.microsoft.com/office/drawing/2014/main" id="{934B4FAC-3D1E-4E94-B07C-A66FF63D1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95" y="-1402265"/>
            <a:ext cx="7781365" cy="11880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2CDD8F4-9C32-407D-95E5-F9FBBFE9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3" y="723788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E138ED-45F1-4063-A77E-57ADE7F1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29" y="7334206"/>
            <a:ext cx="1142199" cy="1058680"/>
          </a:xfrm>
          <a:prstGeom prst="rect">
            <a:avLst/>
          </a:prstGeom>
        </p:spPr>
      </p:pic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691975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67185C6-62D8-4543-BE55-44D99AC7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7318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BD8DBD15-D803-4AA0-968E-A0C8E0A36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837" y="0"/>
            <a:ext cx="11648125" cy="9341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52F21-665F-4BC9-80C5-1B407DEE3248}"/>
              </a:ext>
            </a:extLst>
          </p:cNvPr>
          <p:cNvSpPr txBox="1"/>
          <p:nvPr/>
        </p:nvSpPr>
        <p:spPr>
          <a:xfrm>
            <a:off x="500075" y="7673788"/>
            <a:ext cx="5457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1980 Graduation Ceremony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28 May 1980</a:t>
            </a:r>
          </a:p>
        </p:txBody>
      </p:sp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53A921FC-044C-447F-9B95-4B4DFB0E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8"/>
          <a:stretch/>
        </p:blipFill>
        <p:spPr bwMode="auto">
          <a:xfrm>
            <a:off x="-125506" y="-143432"/>
            <a:ext cx="8588188" cy="92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59116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</a:p>
          <a:p>
            <a:r>
              <a:rPr lang="en-US" sz="4000" dirty="0"/>
              <a:t> 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Who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+ 28 Non-Graduates = 91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A0E74C-1EF9-4B6D-91F5-9E189794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793" y="-31258"/>
            <a:ext cx="12958328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3026367-41F6-4E1D-9F8F-17CCEA80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57" y="7323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13F9998-1C04-4000-A346-7BD61924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4" y="731123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076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Eighth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E5FF202-AFE5-43A2-8D8F-C37ECFEB4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0517" y="-1508566"/>
            <a:ext cx="9144001" cy="12161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C492234-B3FB-4E79-9B44-1610256B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6" y="716509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E57F72A-9968-47BC-9F69-E94C13AC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5" y="7392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9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C096CC-CF32-4F8F-A44E-92E1239AF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4101" r="5041" b="19998"/>
          <a:stretch/>
        </p:blipFill>
        <p:spPr bwMode="auto">
          <a:xfrm>
            <a:off x="1265425" y="1001692"/>
            <a:ext cx="4327150" cy="571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75C7B35-AF81-41A3-A55E-41DE79CD8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695874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56AFF-3AE1-4D9B-809A-509689B0F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9" t="25354" r="50000" b="33936"/>
          <a:stretch/>
        </p:blipFill>
        <p:spPr>
          <a:xfrm>
            <a:off x="1126043" y="1057834"/>
            <a:ext cx="4600798" cy="427357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46CD71C-CC5F-4C3F-99F3-8742D2765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49672" y="668027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652375-159E-4CF0-88FC-4562A9C7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50123" y="7228969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09720B-C29B-4DB7-A906-6B31676D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78" y="74702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4" y="-348748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5488" y="6774056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A566C3A-BB3A-4004-9071-D15B58C1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1" y="7245720"/>
            <a:ext cx="1142199" cy="1058680"/>
          </a:xfrm>
          <a:prstGeom prst="rect">
            <a:avLst/>
          </a:prstGeom>
        </p:spPr>
      </p:pic>
      <p:pic>
        <p:nvPicPr>
          <p:cNvPr id="9" name="Picture 8" descr="A couple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F516FA83-06D1-4879-BFED-33F729649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1" b="48661"/>
          <a:stretch/>
        </p:blipFill>
        <p:spPr>
          <a:xfrm>
            <a:off x="1211187" y="922555"/>
            <a:ext cx="4634336" cy="56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545E16-8625-4DBD-A0A8-2EB861C8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70" y="72598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45B437-DA90-465D-A711-0343901A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69" y="72433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46013" y="6723583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1BEF786-A11F-4B67-8A0D-302EE182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3342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594266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8B6B71-58B0-4B72-A9AF-C73DC8D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9" y="73042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55487" y="6491838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8688A7B-B136-4711-91A7-CB93BAE93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2" y="727666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line image">
            <a:extLst>
              <a:ext uri="{FF2B5EF4-FFF2-40B4-BE49-F238E27FC236}">
                <a16:creationId xmlns:a16="http://schemas.microsoft.com/office/drawing/2014/main" id="{817D568F-A00C-4D12-AD53-A7D0AB8E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5113" y="0"/>
            <a:ext cx="13567317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BF5311C-5B99-4931-B14C-32F33FCF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21892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97" y="7232370"/>
            <a:ext cx="1142199" cy="1058680"/>
          </a:xfrm>
          <a:prstGeom prst="rect">
            <a:avLst/>
          </a:prstGeom>
        </p:spPr>
      </p:pic>
      <p:pic>
        <p:nvPicPr>
          <p:cNvPr id="8" name="Picture 7" descr="Medium shot of a person wearing a uniform&#10;&#10;Description automatically generated with medium confidence">
            <a:extLst>
              <a:ext uri="{FF2B5EF4-FFF2-40B4-BE49-F238E27FC236}">
                <a16:creationId xmlns:a16="http://schemas.microsoft.com/office/drawing/2014/main" id="{BB22E7EF-EDBF-433C-B3CD-18276E323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9" t="19613" r="22369" b="18512"/>
          <a:stretch/>
        </p:blipFill>
        <p:spPr>
          <a:xfrm>
            <a:off x="236447" y="868897"/>
            <a:ext cx="5821136" cy="565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44054" y="6583282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B3B2B32-7685-44A3-BEDC-95913021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0" y="72464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Fourth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5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12908</TotalTime>
  <Words>938</Words>
  <Application>Microsoft Office PowerPoint</Application>
  <PresentationFormat>On-screen Show (4:3)</PresentationFormat>
  <Paragraphs>353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399</cp:revision>
  <dcterms:created xsi:type="dcterms:W3CDTF">2019-12-10T23:09:47Z</dcterms:created>
  <dcterms:modified xsi:type="dcterms:W3CDTF">2021-05-09T22:33:41Z</dcterms:modified>
</cp:coreProperties>
</file>