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924620" y="7743902"/>
            <a:ext cx="5333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Slide Show By Bill Personius, 10th Company</a:t>
            </a:r>
          </a:p>
          <a:p>
            <a:r>
              <a:rPr lang="en-US" sz="2800" baseline="30000" dirty="0"/>
              <a:t>Research By Beth L. Gordon, 5th/29th Companies    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04" y="725858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14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2" y="72644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96" y="72747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ed Tapestry featuring the photograph Naval Academy Chapel Interior by Olivier Le Queinec">
            <a:extLst>
              <a:ext uri="{FF2B5EF4-FFF2-40B4-BE49-F238E27FC236}">
                <a16:creationId xmlns:a16="http://schemas.microsoft.com/office/drawing/2014/main" id="{4D341F97-0BD5-46D9-BEB5-956FC1D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750" y="-842682"/>
            <a:ext cx="9646024" cy="108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sport, group&#10;&#10;Description automatically generated">
            <a:extLst>
              <a:ext uri="{FF2B5EF4-FFF2-40B4-BE49-F238E27FC236}">
                <a16:creationId xmlns:a16="http://schemas.microsoft.com/office/drawing/2014/main" id="{934B4FAC-3D1E-4E94-B07C-A66FF63D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95" y="-1402265"/>
            <a:ext cx="7781365" cy="11880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BD8DBD15-D803-4AA0-968E-A0C8E0A36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837" y="0"/>
            <a:ext cx="11648125" cy="9341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52F21-665F-4BC9-80C5-1B407DEE3248}"/>
              </a:ext>
            </a:extLst>
          </p:cNvPr>
          <p:cNvSpPr txBox="1"/>
          <p:nvPr/>
        </p:nvSpPr>
        <p:spPr>
          <a:xfrm>
            <a:off x="500075" y="7673788"/>
            <a:ext cx="5457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1980 Graduation Ceremony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28 May 1980</a:t>
            </a:r>
          </a:p>
        </p:txBody>
      </p:sp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Who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+ 28 Non-Graduates = 91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A0E74C-1EF9-4B6D-91F5-9E189794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93" y="-31258"/>
            <a:ext cx="12958328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E5FF202-AFE5-43A2-8D8F-C37ECFEB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0517" y="-1508566"/>
            <a:ext cx="9144001" cy="12161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C096CC-CF32-4F8F-A44E-92E1239A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101" r="5041" b="19998"/>
          <a:stretch/>
        </p:blipFill>
        <p:spPr bwMode="auto">
          <a:xfrm>
            <a:off x="1265425" y="1001692"/>
            <a:ext cx="4327150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75C7B35-AF81-41A3-A55E-41DE79CD8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46CD71C-CC5F-4C3F-99F3-8742D2765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774056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  <p:pic>
        <p:nvPicPr>
          <p:cNvPr id="9" name="Picture 8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516FA83-06D1-4879-BFED-33F729649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1" b="48661"/>
          <a:stretch/>
        </p:blipFill>
        <p:spPr>
          <a:xfrm>
            <a:off x="1211187" y="922555"/>
            <a:ext cx="4634336" cy="56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5113" y="0"/>
            <a:ext cx="13567317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97" y="7232370"/>
            <a:ext cx="1142199" cy="1058680"/>
          </a:xfrm>
          <a:prstGeom prst="rect">
            <a:avLst/>
          </a:prstGeom>
        </p:spPr>
      </p:pic>
      <p:pic>
        <p:nvPicPr>
          <p:cNvPr id="8" name="Picture 7" descr="Medium shot of a person wearing a uniform&#10;&#10;Description automatically generated with medium confidence">
            <a:extLst>
              <a:ext uri="{FF2B5EF4-FFF2-40B4-BE49-F238E27FC236}">
                <a16:creationId xmlns:a16="http://schemas.microsoft.com/office/drawing/2014/main" id="{BB22E7EF-EDBF-433C-B3CD-18276E323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9" t="19613" r="22369" b="18512"/>
          <a:stretch/>
        </p:blipFill>
        <p:spPr>
          <a:xfrm>
            <a:off x="236447" y="868897"/>
            <a:ext cx="5821136" cy="565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12911</TotalTime>
  <Words>938</Words>
  <Application>Microsoft Office PowerPoint</Application>
  <PresentationFormat>On-screen Show (4:3)</PresentationFormat>
  <Paragraphs>353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400</cp:revision>
  <dcterms:created xsi:type="dcterms:W3CDTF">2019-12-10T23:09:47Z</dcterms:created>
  <dcterms:modified xsi:type="dcterms:W3CDTF">2021-05-10T14:58:17Z</dcterms:modified>
</cp:coreProperties>
</file>