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549639" y="6518096"/>
            <a:ext cx="57305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Friday 28 May 2020</a:t>
            </a:r>
          </a:p>
          <a:p>
            <a:pPr algn="ctr"/>
            <a:r>
              <a:rPr lang="en-US" sz="3600" dirty="0"/>
              <a:t>63 Graduates + 28 Non-Grads</a:t>
            </a:r>
          </a:p>
          <a:p>
            <a:pPr algn="ctr"/>
            <a:r>
              <a:rPr lang="en-US" sz="3600" dirty="0"/>
              <a:t>91 Classmates Lost</a:t>
            </a:r>
          </a:p>
          <a:p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1279713" y="8367738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Show By Bill Personius, 10th Company</a:t>
            </a:r>
            <a:r>
              <a:rPr lang="en-US" baseline="30000" dirty="0"/>
              <a:t>  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46" y="716894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Twenty </a:t>
            </a:r>
            <a:r>
              <a:rPr lang="en-US" sz="3200" b="1" dirty="0" err="1"/>
              <a:t>Eigth</a:t>
            </a:r>
            <a:r>
              <a:rPr lang="en-US" sz="3200" b="1" dirty="0"/>
              <a:t>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7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285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David D. Atchison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3" y="723886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799549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sna Stock Photos and Images | agefotostock">
            <a:extLst>
              <a:ext uri="{FF2B5EF4-FFF2-40B4-BE49-F238E27FC236}">
                <a16:creationId xmlns:a16="http://schemas.microsoft.com/office/drawing/2014/main" id="{0F438AF9-3B3C-42DB-B0EC-773A0CA0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5171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44152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+ 27 Non-Graduates = 90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3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  <a:r>
              <a:rPr lang="en-US" sz="4000" dirty="0" err="1"/>
              <a:t>Eigth</a:t>
            </a:r>
            <a:r>
              <a:rPr lang="en-US" sz="4000" dirty="0"/>
              <a:t>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1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352D75-B571-4632-9925-CF86742A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73" y="730864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B703F3-3BC6-42C2-B760-1000212FF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73" y="72945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42" y="440140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576837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.S. Naval Academy Trains Students for Success | Best Colleges | US News">
            <a:extLst>
              <a:ext uri="{FF2B5EF4-FFF2-40B4-BE49-F238E27FC236}">
                <a16:creationId xmlns:a16="http://schemas.microsoft.com/office/drawing/2014/main" id="{965B95A8-C265-4033-827A-81937447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8054" y="-553942"/>
            <a:ext cx="8054187" cy="96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5" y="72323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9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A665E-78C7-4958-9D5C-CB34A550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2416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12793</TotalTime>
  <Words>927</Words>
  <Application>Microsoft Office PowerPoint</Application>
  <PresentationFormat>On-screen Show (4:3)</PresentationFormat>
  <Paragraphs>351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381</cp:revision>
  <dcterms:created xsi:type="dcterms:W3CDTF">2019-12-10T23:09:47Z</dcterms:created>
  <dcterms:modified xsi:type="dcterms:W3CDTF">2021-05-01T16:02:26Z</dcterms:modified>
</cp:coreProperties>
</file>