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9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1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0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3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0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9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7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8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1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F504-F5CE-47A5-A388-7C84B4FCE85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8951-F6C9-42AA-8AEE-7DDC273F4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7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mailto:mikesonnefeld80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7C96F688-33DF-4263-9214-44256AA7BB23}"/>
              </a:ext>
            </a:extLst>
          </p:cNvPr>
          <p:cNvSpPr/>
          <p:nvPr/>
        </p:nvSpPr>
        <p:spPr>
          <a:xfrm>
            <a:off x="4392706" y="1836971"/>
            <a:ext cx="1255059" cy="1139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25AACBC-967A-478B-958C-9A8F01F83A35}"/>
              </a:ext>
            </a:extLst>
          </p:cNvPr>
          <p:cNvGrpSpPr/>
          <p:nvPr/>
        </p:nvGrpSpPr>
        <p:grpSpPr>
          <a:xfrm>
            <a:off x="1120588" y="1654132"/>
            <a:ext cx="4616824" cy="2357437"/>
            <a:chOff x="1559858" y="1240959"/>
            <a:chExt cx="4616824" cy="2357437"/>
          </a:xfrm>
        </p:grpSpPr>
        <p:pic>
          <p:nvPicPr>
            <p:cNvPr id="1026" name="Picture 2" descr="Image 1 - U.S. Naval Academy Golf Ball Gift Set">
              <a:extLst>
                <a:ext uri="{FF2B5EF4-FFF2-40B4-BE49-F238E27FC236}">
                  <a16:creationId xmlns:a16="http://schemas.microsoft.com/office/drawing/2014/main" id="{B90D1E6C-34CE-4BFB-ACA8-854FA8B54CB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680"/>
            <a:stretch/>
          </p:blipFill>
          <p:spPr bwMode="auto">
            <a:xfrm>
              <a:off x="1559858" y="1240959"/>
              <a:ext cx="4616824" cy="23574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741EA1C-6784-4653-B582-75C5D1DA8D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95482" y="1716375"/>
              <a:ext cx="1649505" cy="1499549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CB4A0AF-4BAE-4D7D-BB1F-3CD86F36DF6A}"/>
              </a:ext>
            </a:extLst>
          </p:cNvPr>
          <p:cNvSpPr txBox="1"/>
          <p:nvPr/>
        </p:nvSpPr>
        <p:spPr>
          <a:xfrm>
            <a:off x="589569" y="913015"/>
            <a:ext cx="5678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USNA 1980 Golf Tournament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A1CEA7-4DFD-45FD-B1D5-4F6CE38E620E}"/>
              </a:ext>
            </a:extLst>
          </p:cNvPr>
          <p:cNvSpPr/>
          <p:nvPr/>
        </p:nvSpPr>
        <p:spPr>
          <a:xfrm>
            <a:off x="432407" y="484094"/>
            <a:ext cx="5836024" cy="8175812"/>
          </a:xfrm>
          <a:prstGeom prst="rect">
            <a:avLst/>
          </a:prstGeom>
          <a:noFill/>
          <a:ln w="666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80BF29-F548-4D66-A091-4E10831B4133}"/>
              </a:ext>
            </a:extLst>
          </p:cNvPr>
          <p:cNvSpPr/>
          <p:nvPr/>
        </p:nvSpPr>
        <p:spPr>
          <a:xfrm>
            <a:off x="584807" y="636494"/>
            <a:ext cx="5836024" cy="8175812"/>
          </a:xfrm>
          <a:prstGeom prst="rect">
            <a:avLst/>
          </a:prstGeom>
          <a:noFill/>
          <a:ln w="666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F3DCBD-C373-4FE1-B362-2A8D867B254F}"/>
              </a:ext>
            </a:extLst>
          </p:cNvPr>
          <p:cNvSpPr txBox="1"/>
          <p:nvPr/>
        </p:nvSpPr>
        <p:spPr>
          <a:xfrm>
            <a:off x="602880" y="4837793"/>
            <a:ext cx="609151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Time: 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1130 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Where:  USNA Golf Course  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POC: Mike Sonnefeld -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mikesonnefeld80@gmail.com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Cost: $110 per person - Includes Cart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&amp;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Greens Fees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Format : 4 Person Scramble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If you know who you want to play with… 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indicate when you register on SignUpNow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 Shotgun Start - 12 Tee Times - Only 48 Players     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First Come First Serve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First Place Plaque to the Winners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BYOB/No Beverage Cart on Thursdays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721C0F-C752-4F38-A5EF-6FC524976AC4}"/>
              </a:ext>
            </a:extLst>
          </p:cNvPr>
          <p:cNvSpPr txBox="1"/>
          <p:nvPr/>
        </p:nvSpPr>
        <p:spPr>
          <a:xfrm>
            <a:off x="1430487" y="4140371"/>
            <a:ext cx="4251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Thursday, 4 November 2021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USNA Golf Course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</a:t>
            </a:r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DA7883FF-F64E-49EA-8590-690BB7C5D2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5" b="38342"/>
          <a:stretch/>
        </p:blipFill>
        <p:spPr bwMode="auto">
          <a:xfrm>
            <a:off x="638738" y="8093655"/>
            <a:ext cx="5493119" cy="47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053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103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3</cp:revision>
  <dcterms:created xsi:type="dcterms:W3CDTF">2021-07-15T14:54:10Z</dcterms:created>
  <dcterms:modified xsi:type="dcterms:W3CDTF">2021-07-15T15:28:55Z</dcterms:modified>
</cp:coreProperties>
</file>