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 showGuides="1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7D59E-1647-9D4D-8F7C-B33B9D8D7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24F710-A33F-4943-A4FD-D2AC50E9B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973C0-9793-CC4F-A967-CCCAE914C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CCC7-45CE-154A-9D6B-001815EE25FD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26A01-88FC-3C40-ACD9-B410146A0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C0314-B53B-B14F-9B76-BACCE38E4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D92F-F294-2A42-B4E1-4982D7C51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8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E4E07-AFE3-C345-B19F-6352C3A2D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B50CA-19FD-EC4C-9317-4021D9FC5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2F85E-BB32-5A49-8CEC-1C5CA65E7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CCC7-45CE-154A-9D6B-001815EE25FD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874CB-CEEC-C747-A969-FA7D4A360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5FA5A-CEC6-3A48-AFDD-C4BB4053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D92F-F294-2A42-B4E1-4982D7C51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73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EC1232-B765-1242-B5A8-92D60E006F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0B0C95-BD3C-A34B-B67A-DE7C41FF7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63AB4-8EC3-8D48-9FC0-B735B5E02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CCC7-45CE-154A-9D6B-001815EE25FD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94DC9-C968-0B42-BE4D-F4C44940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A0A5B-CFF9-EF44-8D42-D01443EE9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D92F-F294-2A42-B4E1-4982D7C51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78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D6237-7E7C-F64D-A0D5-B2B6444EA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86489-8114-4B49-92D2-B99B468B0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5CF78-D2EE-7743-8E18-50D83A769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CCC7-45CE-154A-9D6B-001815EE25FD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F568A-AF61-4D48-9F1F-FB6785A3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C0019-3612-F54F-9C15-65A16A210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D92F-F294-2A42-B4E1-4982D7C51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7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EF46E-740B-D04E-B74A-88B23ED4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0C63C-71E4-094D-9DE7-7524FFC06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4F17A-024B-AC4C-8695-3AB46855E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CCC7-45CE-154A-9D6B-001815EE25FD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53832-3551-B34F-9AD7-333D81698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6F3F9-A348-1447-912F-7927CC1B8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D92F-F294-2A42-B4E1-4982D7C51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08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25758-07C8-0141-8263-11379D600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CED6C-5E60-8248-9075-EC78B12986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00B39-4EDB-8E4B-8152-B3F8EF975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F7C58B-78E2-C246-B066-8075B4B28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CCC7-45CE-154A-9D6B-001815EE25FD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16A37-0C4D-6D48-9FF3-195941F33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32677-7122-034B-AD4D-5D7CC99C4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D92F-F294-2A42-B4E1-4982D7C51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6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655BD-27BB-FB40-94F0-FD9FFF25D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218FA-065A-D244-8B3D-6D84DAD75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AE4EA3-3C7B-0F45-870E-A3EEEEB6A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4FD4AC-C729-2447-A9D8-0B7CDBC32B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8055E5-570C-C541-9061-C9A64B2085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1BA974-EFB4-9449-A7AC-90559B758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CCC7-45CE-154A-9D6B-001815EE25FD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F1999E-57C1-7F42-97A0-A7E8ACBBE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4C0DC8-9059-FB4F-984A-800BE95B8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D92F-F294-2A42-B4E1-4982D7C51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66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AACDD-5B40-524A-83AB-05EC95136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3FC0DF-6E71-DC4A-85A4-B2680C6C1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CCC7-45CE-154A-9D6B-001815EE25FD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978F1-FBF4-324A-BDF4-C5A6B89ED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862F0-C49E-D047-A7B1-C6C0F5495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D92F-F294-2A42-B4E1-4982D7C51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48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849EE1-7733-074A-B38C-569FA129D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CCC7-45CE-154A-9D6B-001815EE25FD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20F33D-5417-3D4A-8D67-1558B791D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B2F51-27B9-2C4C-ABE3-8AAA0229B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D92F-F294-2A42-B4E1-4982D7C51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8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B7D5-96D9-3D48-9A6A-74C1B4CE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296DA-A32A-644E-AC04-0A619A6FD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9650FE-BD09-4240-9483-93B1BDC94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931B00-D6A5-554D-A889-9BAC078B2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CCC7-45CE-154A-9D6B-001815EE25FD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AA8D7D-C172-DB43-97D3-E63232949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3D590F-18F7-3244-B1BC-FBBF339F8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D92F-F294-2A42-B4E1-4982D7C51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43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DC5A3-470C-4F41-AFBF-051CBC65F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B4B388-A517-6A4A-9301-DCB9831488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5C7E66-8DAA-AE46-8941-B314B7DA9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6E5CEF-FFB1-9649-BBFF-B4BA4E59A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CCC7-45CE-154A-9D6B-001815EE25FD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83223-3C1C-8B4D-ADC3-1799A8EE9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E601FB-1B61-994A-9DEA-27B1E3B25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D92F-F294-2A42-B4E1-4982D7C51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03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B917B9-386E-B34C-AD6B-B89FDA869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DA2FC-6F60-7F4C-8A5E-CB8315856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E3C45-3303-DC4B-B8B1-342A3F0CE7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8CCC7-45CE-154A-9D6B-001815EE25FD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778F0-80B8-BE4A-B2EA-698B5EA14B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5873C-E681-C047-A5C1-7928E8D51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5D92F-F294-2A42-B4E1-4982D7C51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2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AE09BE2-8408-5244-B1E2-4770DD1B6965}"/>
              </a:ext>
            </a:extLst>
          </p:cNvPr>
          <p:cNvGrpSpPr/>
          <p:nvPr/>
        </p:nvGrpSpPr>
        <p:grpSpPr>
          <a:xfrm>
            <a:off x="413446" y="373432"/>
            <a:ext cx="11589533" cy="6286500"/>
            <a:chOff x="413446" y="373432"/>
            <a:chExt cx="11589533" cy="6286500"/>
          </a:xfrm>
        </p:grpSpPr>
        <p:pic>
          <p:nvPicPr>
            <p:cNvPr id="8" name="Picture 7" descr="Diagram&#10;&#10;Description automatically generated">
              <a:extLst>
                <a:ext uri="{FF2B5EF4-FFF2-40B4-BE49-F238E27FC236}">
                  <a16:creationId xmlns:a16="http://schemas.microsoft.com/office/drawing/2014/main" id="{E275E893-8680-5649-B309-DB205A335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3446" y="551232"/>
              <a:ext cx="7607300" cy="5930900"/>
            </a:xfrm>
            <a:prstGeom prst="rect">
              <a:avLst/>
            </a:prstGeom>
          </p:spPr>
        </p:pic>
        <p:pic>
          <p:nvPicPr>
            <p:cNvPr id="10" name="Picture 9" descr="Text, letter&#10;&#10;Description automatically generated">
              <a:extLst>
                <a:ext uri="{FF2B5EF4-FFF2-40B4-BE49-F238E27FC236}">
                  <a16:creationId xmlns:a16="http://schemas.microsoft.com/office/drawing/2014/main" id="{CAF2E93A-0295-FD44-B9C2-B40BC9CBA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05679" y="373432"/>
              <a:ext cx="3797300" cy="628650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816DA8F-6643-6F49-AD4A-0B371A2961DD}"/>
                </a:ext>
              </a:extLst>
            </p:cNvPr>
            <p:cNvSpPr/>
            <p:nvPr/>
          </p:nvSpPr>
          <p:spPr>
            <a:xfrm>
              <a:off x="3908121" y="5431972"/>
              <a:ext cx="2818356" cy="1215919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F4B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4B700"/>
                  </a:solidFill>
                </a:rPr>
                <a:t>Event Parking</a:t>
              </a:r>
            </a:p>
            <a:p>
              <a:pPr algn="ctr"/>
              <a:r>
                <a:rPr lang="en-US" dirty="0">
                  <a:solidFill>
                    <a:srgbClr val="F4B700"/>
                  </a:solidFill>
                </a:rPr>
                <a:t>11 a.m. – 7:30 p.m.</a:t>
              </a:r>
            </a:p>
            <a:p>
              <a:pPr algn="ctr"/>
              <a:r>
                <a:rPr lang="en-US" dirty="0">
                  <a:solidFill>
                    <a:srgbClr val="F4B700"/>
                  </a:solidFill>
                </a:rPr>
                <a:t>$10 to be paid by driver</a:t>
              </a:r>
            </a:p>
            <a:p>
              <a:pPr algn="ctr"/>
              <a:r>
                <a:rPr lang="en-US" dirty="0">
                  <a:solidFill>
                    <a:srgbClr val="F4B700"/>
                  </a:solidFill>
                </a:rPr>
                <a:t>Enter Gate 5 off Taylor Ave</a:t>
              </a:r>
            </a:p>
          </p:txBody>
        </p:sp>
        <p:sp>
          <p:nvSpPr>
            <p:cNvPr id="12" name="Donut 11">
              <a:extLst>
                <a:ext uri="{FF2B5EF4-FFF2-40B4-BE49-F238E27FC236}">
                  <a16:creationId xmlns:a16="http://schemas.microsoft.com/office/drawing/2014/main" id="{0E9187DC-3ADD-6C43-A843-37DA1E68BF98}"/>
                </a:ext>
              </a:extLst>
            </p:cNvPr>
            <p:cNvSpPr/>
            <p:nvPr/>
          </p:nvSpPr>
          <p:spPr>
            <a:xfrm rot="20640424">
              <a:off x="3569589" y="4539342"/>
              <a:ext cx="764151" cy="1215919"/>
            </a:xfrm>
            <a:prstGeom prst="donut">
              <a:avLst>
                <a:gd name="adj" fmla="val 6272"/>
              </a:avLst>
            </a:prstGeom>
            <a:solidFill>
              <a:srgbClr val="F4B7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Donut 12">
              <a:extLst>
                <a:ext uri="{FF2B5EF4-FFF2-40B4-BE49-F238E27FC236}">
                  <a16:creationId xmlns:a16="http://schemas.microsoft.com/office/drawing/2014/main" id="{9E52A006-497E-4B4F-98F7-AFD365A66752}"/>
                </a:ext>
              </a:extLst>
            </p:cNvPr>
            <p:cNvSpPr/>
            <p:nvPr/>
          </p:nvSpPr>
          <p:spPr>
            <a:xfrm>
              <a:off x="3754645" y="2819401"/>
              <a:ext cx="764151" cy="609599"/>
            </a:xfrm>
            <a:prstGeom prst="donut">
              <a:avLst>
                <a:gd name="adj" fmla="val 6272"/>
              </a:avLst>
            </a:prstGeom>
            <a:solidFill>
              <a:srgbClr val="F4B7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FEB724A-7F56-AF47-ABF9-C0F86575AA5D}"/>
                </a:ext>
              </a:extLst>
            </p:cNvPr>
            <p:cNvSpPr/>
            <p:nvPr/>
          </p:nvSpPr>
          <p:spPr>
            <a:xfrm>
              <a:off x="500742" y="5061856"/>
              <a:ext cx="2113109" cy="13138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64DB2C9-FFC6-4849-9696-BDB6CC222A82}"/>
                </a:ext>
              </a:extLst>
            </p:cNvPr>
            <p:cNvSpPr/>
            <p:nvPr/>
          </p:nvSpPr>
          <p:spPr>
            <a:xfrm>
              <a:off x="500742" y="1012371"/>
              <a:ext cx="1458687" cy="783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1523953-3666-F14D-AB4D-D45E5739F9D6}"/>
                </a:ext>
              </a:extLst>
            </p:cNvPr>
            <p:cNvSpPr/>
            <p:nvPr/>
          </p:nvSpPr>
          <p:spPr>
            <a:xfrm>
              <a:off x="4778827" y="881742"/>
              <a:ext cx="1458687" cy="674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ight Arrow 1">
              <a:extLst>
                <a:ext uri="{FF2B5EF4-FFF2-40B4-BE49-F238E27FC236}">
                  <a16:creationId xmlns:a16="http://schemas.microsoft.com/office/drawing/2014/main" id="{2651D489-DA09-174B-90D5-F38B980669A8}"/>
                </a:ext>
              </a:extLst>
            </p:cNvPr>
            <p:cNvSpPr/>
            <p:nvPr/>
          </p:nvSpPr>
          <p:spPr>
            <a:xfrm rot="6135640" flipV="1">
              <a:off x="4874461" y="1763455"/>
              <a:ext cx="858223" cy="371003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Down Arrow 4">
              <a:extLst>
                <a:ext uri="{FF2B5EF4-FFF2-40B4-BE49-F238E27FC236}">
                  <a16:creationId xmlns:a16="http://schemas.microsoft.com/office/drawing/2014/main" id="{BAD485C3-B285-7243-89FB-FE01E10139E0}"/>
                </a:ext>
              </a:extLst>
            </p:cNvPr>
            <p:cNvSpPr/>
            <p:nvPr/>
          </p:nvSpPr>
          <p:spPr>
            <a:xfrm rot="10160318">
              <a:off x="3951664" y="5061856"/>
              <a:ext cx="265432" cy="775144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D76C8C5A-EE32-BC49-B87F-38F48B49999C}"/>
              </a:ext>
            </a:extLst>
          </p:cNvPr>
          <p:cNvSpPr/>
          <p:nvPr/>
        </p:nvSpPr>
        <p:spPr>
          <a:xfrm>
            <a:off x="189021" y="1338943"/>
            <a:ext cx="3468380" cy="1996399"/>
          </a:xfrm>
          <a:prstGeom prst="rect">
            <a:avLst/>
          </a:prstGeom>
          <a:solidFill>
            <a:srgbClr val="002060"/>
          </a:solidFill>
          <a:ln>
            <a:solidFill>
              <a:srgbClr val="F4B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4B700"/>
                </a:solidFill>
              </a:rPr>
              <a:t>Tailgate/Watch Party</a:t>
            </a:r>
          </a:p>
          <a:p>
            <a:pPr algn="ctr"/>
            <a:r>
              <a:rPr lang="en-US" dirty="0">
                <a:solidFill>
                  <a:srgbClr val="F4B700"/>
                </a:solidFill>
              </a:rPr>
              <a:t>N* Room (Blue Side)</a:t>
            </a:r>
          </a:p>
          <a:p>
            <a:pPr algn="ctr"/>
            <a:r>
              <a:rPr lang="en-US" dirty="0">
                <a:solidFill>
                  <a:srgbClr val="F4B700"/>
                </a:solidFill>
              </a:rPr>
              <a:t>Saturday, 1-7 p.m.</a:t>
            </a:r>
          </a:p>
          <a:p>
            <a:pPr algn="ctr"/>
            <a:r>
              <a:rPr lang="en-US" dirty="0">
                <a:solidFill>
                  <a:srgbClr val="F4B700"/>
                </a:solidFill>
              </a:rPr>
              <a:t>Enter Gate C</a:t>
            </a:r>
          </a:p>
          <a:p>
            <a:pPr algn="ctr"/>
            <a:r>
              <a:rPr lang="en-US" dirty="0">
                <a:solidFill>
                  <a:srgbClr val="F4B700"/>
                </a:solidFill>
              </a:rPr>
              <a:t>Registration/Nametag pickup</a:t>
            </a:r>
          </a:p>
          <a:p>
            <a:pPr algn="ctr"/>
            <a:r>
              <a:rPr lang="en-US" dirty="0">
                <a:solidFill>
                  <a:srgbClr val="F4B700"/>
                </a:solidFill>
              </a:rPr>
              <a:t>12:30 p.m.-3 p.m.</a:t>
            </a:r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1E2C6BF0-DD16-FE41-A2E9-498176216FB7}"/>
              </a:ext>
            </a:extLst>
          </p:cNvPr>
          <p:cNvSpPr/>
          <p:nvPr/>
        </p:nvSpPr>
        <p:spPr>
          <a:xfrm rot="19261135" flipH="1">
            <a:off x="3460725" y="1579655"/>
            <a:ext cx="304069" cy="170067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37EF58-B528-A542-97EB-7F92D6572154}"/>
              </a:ext>
            </a:extLst>
          </p:cNvPr>
          <p:cNvSpPr txBox="1"/>
          <p:nvPr/>
        </p:nvSpPr>
        <p:spPr>
          <a:xfrm>
            <a:off x="2432753" y="27205"/>
            <a:ext cx="614956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Class of 1980 40</a:t>
            </a:r>
            <a:r>
              <a:rPr lang="en-US" sz="2000" baseline="30000" dirty="0"/>
              <a:t>th</a:t>
            </a:r>
            <a:r>
              <a:rPr lang="en-US" sz="2000" dirty="0"/>
              <a:t> + Reunion Map of Tailgate/Watch Party</a:t>
            </a:r>
          </a:p>
          <a:p>
            <a:pPr algn="ctr"/>
            <a:r>
              <a:rPr lang="en-US" sz="1400" dirty="0"/>
              <a:t>Adapted from Naval Academy Athletic Association Parking Guide</a:t>
            </a: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3BB89788-992F-43BB-8C8F-DB4ABD05C51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4" y="5146129"/>
            <a:ext cx="1139825" cy="1036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7496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9BE4CF00-B4E7-43BF-9B27-84593F68C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1809"/>
            <a:ext cx="12192000" cy="696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60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81</Words>
  <Application>Microsoft Office PowerPoint</Application>
  <PresentationFormat>Widescreen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 Geraghty</dc:creator>
  <cp:lastModifiedBy>Bill Personius</cp:lastModifiedBy>
  <cp:revision>9</cp:revision>
  <dcterms:created xsi:type="dcterms:W3CDTF">2021-06-25T19:50:06Z</dcterms:created>
  <dcterms:modified xsi:type="dcterms:W3CDTF">2021-07-15T14:49:43Z</dcterms:modified>
</cp:coreProperties>
</file>