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5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0004-85AC-4B51-B1BD-26FA1783722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A937-41FF-485B-80E2-6C3E3F5CF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ACDAC-26EF-2AB9-201E-0C18E422E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09" t="40139" r="16418" b="18333"/>
          <a:stretch/>
        </p:blipFill>
        <p:spPr>
          <a:xfrm>
            <a:off x="0" y="0"/>
            <a:ext cx="6862012" cy="97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1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Personius</dc:creator>
  <cp:lastModifiedBy>Bill Personius</cp:lastModifiedBy>
  <cp:revision>1</cp:revision>
  <dcterms:created xsi:type="dcterms:W3CDTF">2022-06-16T17:28:23Z</dcterms:created>
  <dcterms:modified xsi:type="dcterms:W3CDTF">2022-06-16T17:30:34Z</dcterms:modified>
</cp:coreProperties>
</file>