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7" r:id="rId2"/>
    <p:sldId id="259" r:id="rId3"/>
    <p:sldId id="260" r:id="rId4"/>
    <p:sldId id="261" r:id="rId5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2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04010E5-5AE5-4BAE-B41A-2482A64FC014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AD79E69-C51A-4CBD-8629-4E785C6A5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5029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41D0599-AA7A-4ACB-9EF3-12ACD23A814A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E8B2122-15AE-4F2D-948F-F8D8FA55E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408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3B98E-B296-416D-A9A3-D088B661C9E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49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3B98E-B296-416D-A9A3-D088B661C9E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497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3B98E-B296-416D-A9A3-D088B661C9E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49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C8E3-425A-48F5-88D3-773AE90C3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311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C8E3-425A-48F5-88D3-773AE90C3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90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C8E3-425A-48F5-88D3-773AE90C3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56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C8E3-425A-48F5-88D3-773AE90C3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91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C8E3-425A-48F5-88D3-773AE90C3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43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C8E3-425A-48F5-88D3-773AE90C3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20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C8E3-425A-48F5-88D3-773AE90C3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11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C8E3-425A-48F5-88D3-773AE90C3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7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C8E3-425A-48F5-88D3-773AE90C3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81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C8E3-425A-48F5-88D3-773AE90C3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90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C8E3-425A-48F5-88D3-773AE90C3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17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8C8E3-425A-48F5-88D3-773AE90C3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2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76200"/>
            <a:ext cx="89154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Cyber Security Studies Building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84041"/>
            <a:ext cx="960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C8E3-425A-48F5-88D3-773AE90C3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5791200"/>
            <a:ext cx="5330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Groundbreaking  -  Oct 21, 2016</a:t>
            </a:r>
            <a:endParaRPr lang="en-US" sz="2800" dirty="0"/>
          </a:p>
        </p:txBody>
      </p:sp>
      <p:pic>
        <p:nvPicPr>
          <p:cNvPr id="1026" name="Picture 2" descr="C:\Users\phillips\Downloads\cyber_cen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8069344" cy="3733014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697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76200"/>
            <a:ext cx="89154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Cyber Security Studies Building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84041"/>
            <a:ext cx="960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6899" y="1219200"/>
            <a:ext cx="5446194" cy="25146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4001156"/>
            <a:ext cx="5181600" cy="260747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C8E3-425A-48F5-88D3-773AE90C3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52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76200"/>
            <a:ext cx="89154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Cyber Security Studies Building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84041"/>
            <a:ext cx="960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6056" y="1828800"/>
            <a:ext cx="6622544" cy="4373802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C8E3-425A-48F5-88D3-773AE90C3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97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" y="914400"/>
            <a:ext cx="43434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Occupants: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 Science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and Computer Engineering (partial requirements)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Weapons and Systems Engineering (partial requirements)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Science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Naval Architecture and Ocean Engineering (PBL and Research Space)</a:t>
            </a:r>
          </a:p>
          <a:p>
            <a:endPara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Talking Points:</a:t>
            </a:r>
            <a:endParaRPr lang="en-US" sz="1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206,000 Gross Square Feet of new academic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Funded from FY2015 Military Construction Program (MILCON)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$120.1M for Building and Garage</a:t>
            </a:r>
          </a:p>
          <a:p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is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urrently in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600" b="1" i="1" dirty="0" smtClean="0"/>
          </a:p>
          <a:p>
            <a:endParaRPr lang="en-US" sz="1600" b="1" i="1" dirty="0"/>
          </a:p>
          <a:p>
            <a:endParaRPr lang="en-US" sz="1600" b="1" i="1" dirty="0"/>
          </a:p>
          <a:p>
            <a:endParaRPr lang="en-US" sz="1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4/1/2016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C926-1C52-4AB2-8B0C-4A34E7CF51E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14300" y="76200"/>
            <a:ext cx="8915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Cyber Security Studies Building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64811" y="914400"/>
            <a:ext cx="4883989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Schedules:</a:t>
            </a:r>
          </a:p>
          <a:p>
            <a:endParaRPr lang="en-US" sz="16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Garage: Currently in Construction:</a:t>
            </a:r>
            <a:endParaRPr lang="en-US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Complete:  October 2014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 Construction Contract:  April 2015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Start:  June 2015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Substantial Completion:  October 2016</a:t>
            </a:r>
          </a:p>
          <a:p>
            <a:endParaRPr lang="en-US" sz="16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Building: Currently in Design:</a:t>
            </a:r>
            <a:endParaRPr lang="en-US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 Design-Build Contract: March 31, 2016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Groundbreaking: October 21, 2016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Complete: Spring 2017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Substantial Completion: Spring 2019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Occupy Building: Summer 2019</a:t>
            </a:r>
          </a:p>
          <a:p>
            <a:endParaRPr lang="en-US" sz="1600" b="1" i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i="1" dirty="0">
              <a:solidFill>
                <a:schemeClr val="bg1"/>
              </a:solidFill>
            </a:endParaRPr>
          </a:p>
          <a:p>
            <a:endParaRPr lang="en-US" sz="1600" b="1" i="1" dirty="0" smtClean="0">
              <a:solidFill>
                <a:schemeClr val="bg1"/>
              </a:solidFill>
            </a:endParaRPr>
          </a:p>
          <a:p>
            <a:endParaRPr lang="en-US" sz="1600" b="1" i="1" dirty="0">
              <a:solidFill>
                <a:schemeClr val="bg1"/>
              </a:solidFill>
            </a:endParaRPr>
          </a:p>
          <a:p>
            <a:endParaRPr lang="en-US" sz="1600" b="1" i="1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1750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173</Words>
  <Application>Microsoft Office PowerPoint</Application>
  <PresentationFormat>On-screen Show (4:3)</PresentationFormat>
  <Paragraphs>72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1_Office Theme</vt:lpstr>
      <vt:lpstr>Cyber Security Studies Building</vt:lpstr>
      <vt:lpstr>Cyber Security Studies Building</vt:lpstr>
      <vt:lpstr>Cyber Security Studies Building</vt:lpstr>
      <vt:lpstr>Slide 4</vt:lpstr>
    </vt:vector>
  </TitlesOfParts>
  <Company>USNA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Morally</dc:title>
  <dc:creator>Windows User</dc:creator>
  <cp:lastModifiedBy>Ingar Grev</cp:lastModifiedBy>
  <cp:revision>27</cp:revision>
  <cp:lastPrinted>2016-03-15T19:53:09Z</cp:lastPrinted>
  <dcterms:created xsi:type="dcterms:W3CDTF">2016-02-25T15:56:30Z</dcterms:created>
  <dcterms:modified xsi:type="dcterms:W3CDTF">2016-04-13T02:53:59Z</dcterms:modified>
</cp:coreProperties>
</file>